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92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84bis</a:t>
            </a:r>
            <a:br>
              <a:rPr lang="en-US" altLang="zh-CN" sz="2200" dirty="0"/>
            </a:br>
            <a:r>
              <a:rPr lang="en-US" altLang="zh-CN" sz="2200" dirty="0"/>
              <a:t>Dubrovnik, Croatia, 9-14 October 2017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4797152"/>
            <a:ext cx="7920880" cy="1368152"/>
          </a:xfrm>
        </p:spPr>
        <p:txBody>
          <a:bodyPr>
            <a:normAutofit fontScale="77500" lnSpcReduction="20000"/>
          </a:bodyPr>
          <a:lstStyle/>
          <a:p>
            <a:r>
              <a:rPr lang="sv-SE" altLang="zh-CN" dirty="0">
                <a:solidFill>
                  <a:schemeClr val="tx1"/>
                </a:solidFill>
              </a:rPr>
              <a:t>Ericsson, Qualcomm, Verizon, Vodafone, Orange, InterDigital, T-Mobile USA, Deutsche Telekom, Softbank, Dish, Sprint, C-Spire, NTT DOCOMO INC, AT&amp;T, KT, ZTE, Nokia, [...]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NR UE transient time </a:t>
            </a:r>
          </a:p>
          <a:p>
            <a:pPr algn="ctr"/>
            <a:r>
              <a:rPr lang="en-US" altLang="zh-CN" sz="4400" dirty="0"/>
              <a:t>for FR1 and FR2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R4-1711566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C2036-D6DD-494D-B4F2-D999543F2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23167"/>
            <a:ext cx="8229600" cy="1143000"/>
          </a:xfrm>
        </p:spPr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84650-9168-4090-AF60-9FB3205FB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980729"/>
            <a:ext cx="8856984" cy="5976664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ON-to-ON switching time parameter is agreed: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r>
              <a:rPr lang="en-US" dirty="0"/>
              <a:t>ON-to-ON time refers to switching time related to change of power between consecutive UL transmissions</a:t>
            </a:r>
          </a:p>
          <a:p>
            <a:pPr lvl="2"/>
            <a:r>
              <a:rPr lang="en-US" dirty="0"/>
              <a:t>Other switching time requirements due to e.g. antenna switching, frequency hopping which require PLL retuning, beam switching, </a:t>
            </a:r>
            <a:r>
              <a:rPr lang="en-US" dirty="0" err="1"/>
              <a:t>etc</a:t>
            </a:r>
            <a:r>
              <a:rPr lang="en-US" dirty="0"/>
              <a:t> are discussed separately.</a:t>
            </a:r>
          </a:p>
          <a:p>
            <a:pPr lvl="1"/>
            <a:r>
              <a:rPr lang="en-US" dirty="0"/>
              <a:t>OFF-to-ON and ON-to-OFF switching time parameters are agreed earlier</a:t>
            </a:r>
          </a:p>
          <a:p>
            <a:endParaRPr lang="en-US" dirty="0"/>
          </a:p>
          <a:p>
            <a:r>
              <a:rPr lang="en-US" dirty="0"/>
              <a:t>Send an LS to RAN1 in RAN4#84bis informing these above agreements</a:t>
            </a:r>
          </a:p>
          <a:p>
            <a:r>
              <a:rPr lang="en-US" dirty="0"/>
              <a:t>Reflect the above agreements in UE time mask design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53A2E2-E1AC-4AD6-94D2-53D562D90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623295"/>
              </p:ext>
            </p:extLst>
          </p:nvPr>
        </p:nvGraphicFramePr>
        <p:xfrm>
          <a:off x="971600" y="1484784"/>
          <a:ext cx="6936061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5700">
                  <a:extLst>
                    <a:ext uri="{9D8B030D-6E8A-4147-A177-3AD203B41FA5}">
                      <a16:colId xmlns:a16="http://schemas.microsoft.com/office/drawing/2014/main" val="2821283279"/>
                    </a:ext>
                  </a:extLst>
                </a:gridCol>
                <a:gridCol w="1456777">
                  <a:extLst>
                    <a:ext uri="{9D8B030D-6E8A-4147-A177-3AD203B41FA5}">
                      <a16:colId xmlns:a16="http://schemas.microsoft.com/office/drawing/2014/main" val="438541297"/>
                    </a:ext>
                  </a:extLst>
                </a:gridCol>
                <a:gridCol w="1783584">
                  <a:extLst>
                    <a:ext uri="{9D8B030D-6E8A-4147-A177-3AD203B41FA5}">
                      <a16:colId xmlns:a16="http://schemas.microsoft.com/office/drawing/2014/main" val="3621254996"/>
                    </a:ext>
                  </a:extLst>
                </a:gridCol>
              </a:tblGrid>
              <a:tr h="3917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444450"/>
                  </a:ext>
                </a:extLst>
              </a:tr>
              <a:tr h="443970">
                <a:tc>
                  <a:txBody>
                    <a:bodyPr/>
                    <a:lstStyle/>
                    <a:p>
                      <a:r>
                        <a:rPr lang="en-US" sz="2800" dirty="0"/>
                        <a:t>ON-to-ON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10 µs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 µs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751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730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10550</TotalTime>
  <Words>140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3GPP TSG-RAN WG4 Meeting 84bis Dubrovnik, Croatia, 9-14 October 2017 </vt:lpstr>
      <vt:lpstr>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Imadur Rahman</cp:lastModifiedBy>
  <cp:revision>834</cp:revision>
  <dcterms:created xsi:type="dcterms:W3CDTF">2016-01-12T08:39:50Z</dcterms:created>
  <dcterms:modified xsi:type="dcterms:W3CDTF">2017-10-12T08:16:27Z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  <property fmtid="{D5CDD505-2E9C-101B-9397-08002B2CF9AE}" pid="11" name="_AdHocReviewCycleID">
    <vt:i4>-313870152</vt:i4>
  </property>
  <property fmtid="{D5CDD505-2E9C-101B-9397-08002B2CF9AE}" pid="12" name="_EmailSubject">
    <vt:lpwstr>Draft R4-1708815: WF on ON-OFF mask for NR UE</vt:lpwstr>
  </property>
  <property fmtid="{D5CDD505-2E9C-101B-9397-08002B2CF9AE}" pid="13" name="_AuthorEmail">
    <vt:lpwstr>mlane@qti.qualcomm.com</vt:lpwstr>
  </property>
  <property fmtid="{D5CDD505-2E9C-101B-9397-08002B2CF9AE}" pid="14" name="_AuthorEmailDisplayName">
    <vt:lpwstr>Mark Lane</vt:lpwstr>
  </property>
</Properties>
</file>