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0" d="100"/>
          <a:sy n="110" d="100"/>
        </p:scale>
        <p:origin x="103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UE RF requirements impacts with NB-IoT TDD introduction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R4-1710871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last RAN4#84, it was stated [1] NB-IoT TDD introduction would have limited impacts in UE RF specifications, assuming there won’t be major RAN1 design change comparing to NB-IoT FDD. </a:t>
            </a:r>
          </a:p>
          <a:p>
            <a:r>
              <a:rPr lang="en-US" dirty="0"/>
              <a:t>This WF would list those impacts.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TS 36.101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dirty="0"/>
              <a:t>When introducing NB-IoT TDD, TS 36.101 would should be updated with the following: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the proposed TDD bands to the list of bands supporting NB-IoT.</a:t>
            </a:r>
          </a:p>
          <a:p>
            <a:pPr lvl="1"/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proposed</a:t>
            </a:r>
            <a:r>
              <a:rPr lang="sv-SE" dirty="0"/>
              <a:t> TDD band to U</a:t>
            </a:r>
            <a:r>
              <a:rPr lang="en-US" dirty="0"/>
              <a:t>E max power for category NB1 table (table 6.2.2F-1).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R4-1707646, NB-IoT TDD - UE RF requirements impacts overview, Ericsson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4486</TotalTime>
  <Words>134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UE RF requirements impacts with NB-IoT TDD introduction</vt:lpstr>
      <vt:lpstr>Background</vt:lpstr>
      <vt:lpstr>Agreement: TS 36.101 impacts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236</cp:revision>
  <dcterms:created xsi:type="dcterms:W3CDTF">2017-01-18T16:32:26Z</dcterms:created>
  <dcterms:modified xsi:type="dcterms:W3CDTF">2017-10-02T07:24:01Z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