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67" r:id="rId6"/>
    <p:sldId id="368" r:id="rId7"/>
    <p:sldId id="363" r:id="rId8"/>
    <p:sldId id="369" r:id="rId9"/>
    <p:sldId id="366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97" d="100"/>
          <a:sy n="97" d="100"/>
        </p:scale>
        <p:origin x="146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1" d="100"/>
          <a:sy n="51" d="100"/>
        </p:scale>
        <p:origin x="2624" y="4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13-Oct-17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/>
              <a:t>WF on </a:t>
            </a:r>
            <a:r>
              <a:rPr lang="en-GB" altLang="en-US" sz="4000" dirty="0" smtClean="0"/>
              <a:t>1 RX CRS-IM performance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 smtClean="0">
                <a:solidFill>
                  <a:srgbClr val="898989"/>
                </a:solidFill>
              </a:rPr>
              <a:t>Corporation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963457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 smtClean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4bis</a:t>
            </a:r>
            <a:br>
              <a:rPr lang="en-US" altLang="zh-CN" sz="1800" b="1" dirty="0" smtClean="0"/>
            </a:br>
            <a:r>
              <a:rPr lang="en-GB" sz="1800" b="1" dirty="0"/>
              <a:t>Dubrovnik, Croatia, 9 - 13 October 2017</a:t>
            </a:r>
            <a:endParaRPr lang="en-US" altLang="zh-CN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Item: </a:t>
            </a:r>
            <a:r>
              <a:rPr lang="en-GB" sz="1800" b="1" dirty="0" smtClean="0"/>
              <a:t>8.29</a:t>
            </a:r>
            <a:endParaRPr lang="en-US" altLang="zh-CN" sz="1800" b="1" dirty="0">
              <a:solidFill>
                <a:srgbClr val="FF0000"/>
              </a:solidFill>
            </a:endParaRPr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R4-1711672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General impact of CRS-IM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1800" dirty="0" smtClean="0"/>
              <a:t>Performance </a:t>
            </a:r>
            <a:endParaRPr lang="en-GB" sz="1800" dirty="0" smtClean="0"/>
          </a:p>
          <a:p>
            <a:pPr lvl="1" algn="just"/>
            <a:r>
              <a:rPr lang="en-GB" sz="1600" dirty="0"/>
              <a:t>1RX CRS-IM provide performance improvement for Cat1bis and CatM2 device categories for both data and control channels in some scenarios.</a:t>
            </a:r>
            <a:endParaRPr lang="en-US" sz="1600" dirty="0"/>
          </a:p>
          <a:p>
            <a:pPr algn="just"/>
            <a:r>
              <a:rPr lang="en-US" sz="1800" dirty="0" smtClean="0"/>
              <a:t>UE complexity</a:t>
            </a:r>
            <a:endParaRPr lang="en-GB" sz="1800" dirty="0" smtClean="0"/>
          </a:p>
          <a:p>
            <a:pPr lvl="1" algn="just"/>
            <a:r>
              <a:rPr lang="en-GB" sz="1600" dirty="0" smtClean="0"/>
              <a:t>The complexity for 1Rx CRS-IM receiver is different for different implementation of different companies.</a:t>
            </a:r>
          </a:p>
          <a:p>
            <a:pPr lvl="1" algn="just"/>
            <a:r>
              <a:rPr lang="en-GB" sz="1600" dirty="0" smtClean="0"/>
              <a:t>1RX CRS-IM impact on UE complexity is acceptable at least for some UEs</a:t>
            </a:r>
          </a:p>
          <a:p>
            <a:pPr algn="just"/>
            <a:r>
              <a:rPr lang="en-US" sz="1800" dirty="0" smtClean="0"/>
              <a:t>UE </a:t>
            </a:r>
            <a:r>
              <a:rPr lang="en-US" sz="1800" dirty="0"/>
              <a:t>power consumption</a:t>
            </a:r>
          </a:p>
          <a:p>
            <a:pPr lvl="1" algn="just"/>
            <a:r>
              <a:rPr lang="en-GB" sz="1600" dirty="0" smtClean="0"/>
              <a:t>1RX CRS-IM impact on UE power consumption </a:t>
            </a:r>
            <a:r>
              <a:rPr lang="en-GB" sz="1600" dirty="0"/>
              <a:t>is </a:t>
            </a:r>
            <a:r>
              <a:rPr lang="en-GB" sz="1600" dirty="0" smtClean="0"/>
              <a:t>acceptable at least for some UEs</a:t>
            </a:r>
            <a:endParaRPr lang="en-GB" sz="1600" dirty="0"/>
          </a:p>
          <a:p>
            <a:pPr lvl="1"/>
            <a:endParaRPr lang="en-US" sz="1600" dirty="0" smtClean="0">
              <a:solidFill>
                <a:srgbClr val="FF0000"/>
              </a:solidFill>
            </a:endParaRP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82627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Target device types / UE categories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Specify 1RX CRS-IM requirements </a:t>
            </a:r>
            <a:r>
              <a:rPr lang="en-US" dirty="0"/>
              <a:t>for the following UE types:</a:t>
            </a:r>
          </a:p>
          <a:p>
            <a:pPr lvl="1"/>
            <a:r>
              <a:rPr lang="en-US" dirty="0" smtClean="0"/>
              <a:t>Cat1bis </a:t>
            </a:r>
            <a:r>
              <a:rPr lang="en-US" dirty="0"/>
              <a:t>(UE Cat 1 with 1 </a:t>
            </a:r>
            <a:r>
              <a:rPr lang="en-US" dirty="0" smtClean="0"/>
              <a:t>RX)</a:t>
            </a:r>
          </a:p>
          <a:p>
            <a:pPr lvl="1"/>
            <a:r>
              <a:rPr lang="en-US" dirty="0" smtClean="0"/>
              <a:t>CatM2</a:t>
            </a:r>
          </a:p>
          <a:p>
            <a:r>
              <a:rPr lang="en-GB" dirty="0"/>
              <a:t>Additionally investigate 1RX CRS-IM feasibility </a:t>
            </a:r>
            <a:r>
              <a:rPr lang="en-GB" dirty="0" smtClean="0"/>
              <a:t>for </a:t>
            </a:r>
            <a:r>
              <a:rPr lang="en-GB" dirty="0"/>
              <a:t>CatM1 UEs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236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Cat1bis Performance </a:t>
            </a:r>
            <a:r>
              <a:rPr lang="en-US" dirty="0" smtClean="0"/>
              <a:t>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GB" sz="2000" dirty="0"/>
              <a:t>Test cases for 1RX CRS-IM Cat1bis performance requirements</a:t>
            </a:r>
            <a:endParaRPr lang="en-US" sz="20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800" dirty="0"/>
              <a:t>PDSCH </a:t>
            </a:r>
            <a:endParaRPr lang="ru-RU" sz="1800" dirty="0" smtClean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 smtClean="0"/>
              <a:t>Test </a:t>
            </a:r>
            <a:r>
              <a:rPr lang="en-GB" sz="1600" dirty="0"/>
              <a:t>#1: </a:t>
            </a:r>
            <a:endParaRPr lang="en-GB" sz="1600" dirty="0" smtClean="0"/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TM4, 4 CRS </a:t>
            </a:r>
            <a:r>
              <a:rPr lang="en-GB" sz="1400" dirty="0" smtClean="0"/>
              <a:t>A</a:t>
            </a:r>
            <a:r>
              <a:rPr lang="en-US" sz="1400" dirty="0" smtClean="0"/>
              <a:t>P</a:t>
            </a:r>
            <a:r>
              <a:rPr lang="en-GB" sz="1400" dirty="0" smtClean="0"/>
              <a:t>s, 24 PRBs, MIMO Rank 1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 smtClean="0"/>
              <a:t>MCS: </a:t>
            </a:r>
          </a:p>
          <a:p>
            <a:pPr lvl="4">
              <a:spcBef>
                <a:spcPts val="0"/>
              </a:spcBef>
              <a:spcAft>
                <a:spcPts val="300"/>
              </a:spcAft>
            </a:pPr>
            <a:r>
              <a:rPr lang="en-GB" sz="1400" dirty="0" smtClean="0"/>
              <a:t>Option 1: 64QAM </a:t>
            </a:r>
            <a:r>
              <a:rPr lang="en-GB" sz="1400" dirty="0"/>
              <a:t>(MCS20</a:t>
            </a:r>
            <a:r>
              <a:rPr lang="en-GB" sz="1400" dirty="0" smtClean="0"/>
              <a:t>)</a:t>
            </a:r>
          </a:p>
          <a:p>
            <a:pPr lvl="4">
              <a:spcBef>
                <a:spcPts val="0"/>
              </a:spcBef>
              <a:spcAft>
                <a:spcPts val="300"/>
              </a:spcAft>
            </a:pPr>
            <a:r>
              <a:rPr lang="en-GB" sz="1400" dirty="0" smtClean="0"/>
              <a:t>Option 2: 16QAM (MCS12)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Interference loading: </a:t>
            </a:r>
            <a:r>
              <a:rPr lang="en-US" altLang="zh-CN" sz="1400" dirty="0" smtClean="0"/>
              <a:t>FFS </a:t>
            </a:r>
            <a:r>
              <a:rPr lang="en-US" altLang="zh-CN" sz="1400" dirty="0"/>
              <a:t>between [10, 20, 30]%</a:t>
            </a:r>
            <a:endParaRPr lang="en-GB" sz="1400" strike="sngStrike" dirty="0" smtClean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 smtClean="0"/>
              <a:t>Test </a:t>
            </a:r>
            <a:r>
              <a:rPr lang="en-GB" sz="1600" dirty="0"/>
              <a:t>#2</a:t>
            </a:r>
            <a:r>
              <a:rPr lang="en-GB" sz="1600" dirty="0" smtClean="0"/>
              <a:t>:</a:t>
            </a:r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 smtClean="0"/>
              <a:t>TM9, 2 </a:t>
            </a:r>
            <a:r>
              <a:rPr lang="en-GB" sz="1400" dirty="0"/>
              <a:t>CRS A</a:t>
            </a:r>
            <a:r>
              <a:rPr lang="en-US" sz="1400" dirty="0"/>
              <a:t>P</a:t>
            </a:r>
            <a:r>
              <a:rPr lang="en-GB" sz="1400" dirty="0"/>
              <a:t>s</a:t>
            </a:r>
            <a:r>
              <a:rPr lang="en-GB" sz="1400" dirty="0" smtClean="0"/>
              <a:t>, 24 </a:t>
            </a:r>
            <a:r>
              <a:rPr lang="en-GB" sz="1400" dirty="0"/>
              <a:t>PRBs, MIMO Rank </a:t>
            </a:r>
            <a:r>
              <a:rPr lang="en-GB" sz="1400" dirty="0" smtClean="0"/>
              <a:t>1</a:t>
            </a:r>
            <a:endParaRPr lang="en-GB" sz="1400" dirty="0"/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MCS: </a:t>
            </a:r>
          </a:p>
          <a:p>
            <a:pPr lvl="4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Option 1: 64QAM (MCS20)</a:t>
            </a:r>
          </a:p>
          <a:p>
            <a:pPr lvl="4">
              <a:spcBef>
                <a:spcPts val="0"/>
              </a:spcBef>
              <a:spcAft>
                <a:spcPts val="300"/>
              </a:spcAft>
            </a:pPr>
            <a:r>
              <a:rPr lang="en-GB" sz="1400" dirty="0"/>
              <a:t>Option 2: </a:t>
            </a:r>
            <a:r>
              <a:rPr lang="en-GB" sz="1400" dirty="0" smtClean="0"/>
              <a:t>QPSK (MCS9)</a:t>
            </a:r>
            <a:endParaRPr lang="en-GB" sz="1400" dirty="0"/>
          </a:p>
          <a:p>
            <a:pPr lvl="3">
              <a:spcBef>
                <a:spcPts val="0"/>
              </a:spcBef>
              <a:spcAft>
                <a:spcPts val="300"/>
              </a:spcAft>
            </a:pPr>
            <a:r>
              <a:rPr lang="en-US" sz="1400" dirty="0" smtClean="0"/>
              <a:t>Interference </a:t>
            </a:r>
            <a:r>
              <a:rPr lang="en-US" sz="1400" dirty="0"/>
              <a:t>loading</a:t>
            </a:r>
            <a:r>
              <a:rPr lang="en-US" sz="1400" dirty="0" smtClean="0"/>
              <a:t>: FFS between [10, 20, 30]%</a:t>
            </a:r>
            <a:endParaRPr lang="en-GB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GB" sz="1800" dirty="0" smtClean="0"/>
              <a:t>PDCCH </a:t>
            </a:r>
            <a:endParaRPr lang="ru-RU" sz="1800" dirty="0" smtClean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 smtClean="0"/>
              <a:t>Test </a:t>
            </a:r>
            <a:r>
              <a:rPr lang="en-GB" sz="1600" dirty="0"/>
              <a:t>#1: PDCCH AL2, 2 CRS APs, CFI = 1</a:t>
            </a:r>
            <a:endParaRPr lang="en-US" sz="1600" dirty="0"/>
          </a:p>
          <a:p>
            <a:pPr lvl="2">
              <a:spcBef>
                <a:spcPts val="0"/>
              </a:spcBef>
              <a:spcAft>
                <a:spcPts val="300"/>
              </a:spcAft>
            </a:pPr>
            <a:r>
              <a:rPr lang="en-GB" sz="1600" dirty="0" smtClean="0"/>
              <a:t>Test </a:t>
            </a:r>
            <a:r>
              <a:rPr lang="en-GB" sz="1600" dirty="0"/>
              <a:t>#2: PDCCH AL4, 4 CRS APs, CFI = </a:t>
            </a:r>
            <a:r>
              <a:rPr lang="en-US" sz="1600" dirty="0"/>
              <a:t>2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88483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CatM2 Performance Requirements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Test </a:t>
            </a:r>
            <a:r>
              <a:rPr lang="en-GB" dirty="0"/>
              <a:t>cases for 1RX CRS-IM CatM2 performance requirements</a:t>
            </a:r>
            <a:endParaRPr lang="en-US" dirty="0"/>
          </a:p>
          <a:p>
            <a:pPr lvl="1"/>
            <a:r>
              <a:rPr lang="en-GB" dirty="0" smtClean="0"/>
              <a:t>PDSCH test cases</a:t>
            </a:r>
          </a:p>
          <a:p>
            <a:pPr lvl="2"/>
            <a:r>
              <a:rPr lang="en-GB" dirty="0" smtClean="0"/>
              <a:t>Test </a:t>
            </a:r>
            <a:r>
              <a:rPr lang="en-GB" dirty="0"/>
              <a:t>#1: </a:t>
            </a:r>
            <a:r>
              <a:rPr lang="en-GB" dirty="0" smtClean="0"/>
              <a:t>TM6 with 4 </a:t>
            </a:r>
            <a:r>
              <a:rPr lang="en-GB" dirty="0"/>
              <a:t>CRS APs</a:t>
            </a:r>
          </a:p>
          <a:p>
            <a:pPr lvl="3"/>
            <a:r>
              <a:rPr lang="en-GB" dirty="0"/>
              <a:t>CE mode </a:t>
            </a:r>
            <a:r>
              <a:rPr lang="en-GB" dirty="0" smtClean="0"/>
              <a:t>A, </a:t>
            </a:r>
            <a:r>
              <a:rPr lang="en-GB" altLang="zh-CN" dirty="0" smtClean="0"/>
              <a:t>FFS for </a:t>
            </a:r>
            <a:r>
              <a:rPr lang="en-GB" dirty="0" smtClean="0"/>
              <a:t>repetitions </a:t>
            </a:r>
            <a:r>
              <a:rPr lang="en-GB" dirty="0"/>
              <a:t>and </a:t>
            </a:r>
            <a:r>
              <a:rPr lang="en-GB" dirty="0" smtClean="0"/>
              <a:t>frequency hopping</a:t>
            </a:r>
            <a:endParaRPr lang="en-US" dirty="0"/>
          </a:p>
          <a:p>
            <a:pPr lvl="3"/>
            <a:r>
              <a:rPr lang="en-GB" dirty="0" smtClean="0"/>
              <a:t>Option 1: 16QAM + </a:t>
            </a:r>
            <a:r>
              <a:rPr lang="en-GB" dirty="0"/>
              <a:t>Rank 1, 20% interference </a:t>
            </a:r>
            <a:r>
              <a:rPr lang="en-GB" dirty="0" smtClean="0"/>
              <a:t>loading</a:t>
            </a:r>
          </a:p>
          <a:p>
            <a:pPr lvl="3"/>
            <a:r>
              <a:rPr lang="en-GB" dirty="0"/>
              <a:t>Option 2</a:t>
            </a:r>
            <a:r>
              <a:rPr lang="en-GB" dirty="0" smtClean="0"/>
              <a:t>: QPSK + </a:t>
            </a:r>
            <a:r>
              <a:rPr lang="en-GB" dirty="0"/>
              <a:t>Rank 1, 30% interference </a:t>
            </a:r>
            <a:r>
              <a:rPr lang="en-GB" dirty="0" smtClean="0"/>
              <a:t>loading</a:t>
            </a:r>
          </a:p>
          <a:p>
            <a:pPr lvl="2"/>
            <a:r>
              <a:rPr lang="en-GB" dirty="0" smtClean="0"/>
              <a:t>Test </a:t>
            </a:r>
            <a:r>
              <a:rPr lang="en-GB" dirty="0"/>
              <a:t>#2: </a:t>
            </a:r>
            <a:r>
              <a:rPr lang="en-GB" dirty="0" smtClean="0"/>
              <a:t>TM6 with 2 CRS APs</a:t>
            </a:r>
          </a:p>
          <a:p>
            <a:pPr lvl="3"/>
            <a:r>
              <a:rPr lang="en-GB" altLang="zh-CN" dirty="0"/>
              <a:t>CE mode A, </a:t>
            </a:r>
            <a:r>
              <a:rPr lang="en-GB" altLang="zh-CN" dirty="0" smtClean="0"/>
              <a:t>FFS </a:t>
            </a:r>
            <a:r>
              <a:rPr lang="en-GB" altLang="zh-CN" dirty="0"/>
              <a:t>for repetitions </a:t>
            </a:r>
            <a:r>
              <a:rPr lang="en-GB" altLang="zh-CN" dirty="0" smtClean="0"/>
              <a:t>and </a:t>
            </a:r>
            <a:r>
              <a:rPr lang="en-GB" altLang="zh-CN" dirty="0"/>
              <a:t>frequency hopping</a:t>
            </a:r>
            <a:endParaRPr lang="en-US" altLang="zh-CN" dirty="0"/>
          </a:p>
          <a:p>
            <a:pPr lvl="3"/>
            <a:r>
              <a:rPr lang="en-GB" dirty="0" smtClean="0"/>
              <a:t>Option </a:t>
            </a:r>
            <a:r>
              <a:rPr lang="en-GB" dirty="0"/>
              <a:t>1: 16QAM </a:t>
            </a:r>
            <a:r>
              <a:rPr lang="en-GB" dirty="0" smtClean="0"/>
              <a:t>+ </a:t>
            </a:r>
            <a:r>
              <a:rPr lang="en-GB" dirty="0"/>
              <a:t>Rank 1, 20% interference loading</a:t>
            </a:r>
          </a:p>
          <a:p>
            <a:pPr lvl="3"/>
            <a:r>
              <a:rPr lang="en-GB" dirty="0"/>
              <a:t>Option 2</a:t>
            </a:r>
            <a:r>
              <a:rPr lang="en-GB" dirty="0" smtClean="0"/>
              <a:t>: QPSK + </a:t>
            </a:r>
            <a:r>
              <a:rPr lang="en-GB" dirty="0"/>
              <a:t>Rank 1, 30% interference loading</a:t>
            </a:r>
          </a:p>
          <a:p>
            <a:pPr lvl="1"/>
            <a:r>
              <a:rPr lang="en-GB" dirty="0" smtClean="0"/>
              <a:t>MPDCCH test cases </a:t>
            </a:r>
          </a:p>
          <a:p>
            <a:pPr lvl="2"/>
            <a:r>
              <a:rPr lang="en-GB" dirty="0" smtClean="0"/>
              <a:t>Test </a:t>
            </a:r>
            <a:r>
              <a:rPr lang="en-GB" dirty="0"/>
              <a:t>#1: MPDCCH AL4, </a:t>
            </a:r>
            <a:r>
              <a:rPr lang="en-GB" dirty="0" smtClean="0"/>
              <a:t>[0, 20%] </a:t>
            </a:r>
            <a:r>
              <a:rPr lang="en-GB" dirty="0"/>
              <a:t>interference loading, CE mode A, </a:t>
            </a:r>
            <a:r>
              <a:rPr lang="en-GB" altLang="zh-CN" dirty="0" smtClean="0"/>
              <a:t>No repetitions </a:t>
            </a:r>
            <a:r>
              <a:rPr lang="en-GB" altLang="zh-CN" dirty="0"/>
              <a:t>and no frequency hopping</a:t>
            </a:r>
            <a:endParaRPr lang="en-US" dirty="0"/>
          </a:p>
          <a:p>
            <a:pPr lvl="2"/>
            <a:r>
              <a:rPr lang="en-GB" dirty="0" smtClean="0"/>
              <a:t>Test </a:t>
            </a:r>
            <a:r>
              <a:rPr lang="en-GB" dirty="0"/>
              <a:t>#2: MPDCCH AL16, 10% interference loading, CE mode A, </a:t>
            </a:r>
            <a:r>
              <a:rPr lang="en-GB" altLang="zh-CN" dirty="0"/>
              <a:t>No repetitions and no frequency hopping</a:t>
            </a:r>
            <a:endParaRPr lang="en-US" dirty="0"/>
          </a:p>
          <a:p>
            <a:pPr lvl="1"/>
            <a:r>
              <a:rPr lang="en-US" dirty="0" smtClean="0"/>
              <a:t>FFS if additional tests PDSCH and/ore MPDCCH test for CE Mode B, multiple repetitions or frequency hopping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840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UE Features/Capabilities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zh-CN" dirty="0" smtClean="0"/>
              <a:t>FFS whether to define different </a:t>
            </a:r>
            <a:r>
              <a:rPr lang="en-GB" altLang="zh-CN" dirty="0"/>
              <a:t>UE features for 1RX CRS-IM for 2/4 CRS APs scenarios and for Data/Control channels </a:t>
            </a:r>
            <a:endParaRPr lang="en-GB" altLang="zh-CN" dirty="0" smtClean="0"/>
          </a:p>
          <a:p>
            <a:r>
              <a:rPr lang="en-US" altLang="zh-CN" dirty="0" smtClean="0"/>
              <a:t>Further </a:t>
            </a:r>
            <a:r>
              <a:rPr lang="en-US" altLang="zh-CN" dirty="0"/>
              <a:t>discuss the detailed UE features set and associated capabilities signalling</a:t>
            </a:r>
            <a:r>
              <a:rPr lang="en-US" altLang="zh-CN" dirty="0" smtClean="0"/>
              <a:t>.</a:t>
            </a: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163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66EEDB98-F073-460B-B9B0-9643F9FE785E"/>
    <ds:schemaRef ds:uri="17c5c574-4f42-45b3-8a7f-77d8e859d074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9454</TotalTime>
  <Words>462</Words>
  <Application>Microsoft Office PowerPoint</Application>
  <PresentationFormat>On-screen Show (4:3)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Office Theme</vt:lpstr>
      <vt:lpstr>WF on 1 RX CRS-IM performance</vt:lpstr>
      <vt:lpstr>General impact of CRS-IM</vt:lpstr>
      <vt:lpstr>Target device types / UE categories</vt:lpstr>
      <vt:lpstr>Cat1bis Performance Requirements</vt:lpstr>
      <vt:lpstr>CatM2 Performance Requirements</vt:lpstr>
      <vt:lpstr>UE Features/Capabilities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</cp:keywords>
  <cp:lastModifiedBy>Intel user</cp:lastModifiedBy>
  <cp:revision>785</cp:revision>
  <dcterms:created xsi:type="dcterms:W3CDTF">2013-05-13T16:02:00Z</dcterms:created>
  <dcterms:modified xsi:type="dcterms:W3CDTF">2017-10-13T09:43:44Z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a5eaab7f-1b12-46a5-85ac-7b2a949026e5</vt:lpwstr>
  </property>
  <property fmtid="{D5CDD505-2E9C-101B-9397-08002B2CF9AE}" pid="7" name="CTP_TimeStamp">
    <vt:lpwstr>2017-10-13 09:43:43Z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(3)JheCGHawJBR4Gx62zUI9au8ole8PH06bxBfSm0rRE1RZpEurMOATNOt4BylwsDNFXl/uXA/o
C3zTXhEaAGt9UrW2vfAVMCObFGteo/6OfxXlxR+wFIhfV85Yt/XN5TKzSaXzgGV1tuH/me5Y
SbqQ1SYHUbwEkIx1ly6LCy/VN8gMRyqb0kZHb7gRJq+xnz5IjMcctnDT/+i4qf2o3w4DFClG
aHiiZHkZUNo3/z9/aQ</vt:lpwstr>
  </property>
  <property fmtid="{D5CDD505-2E9C-101B-9397-08002B2CF9AE}" pid="13" name="_2015_ms_pID_7253431">
    <vt:lpwstr>i59pyluLVvGth4jp42W4qq3zXu74NMQM6JpA2Ey1ME59GHvRfPIxQz
rjZxWtqQgNx9nkqzJ9ggrc1zlBzQjg1RljPrermEMCB6wuo1n4KbecwK8+Ju7T5YNAud1ITy
C6JQU22r2uVUl2DbqPEWeoQVDmxT6tB0LZTSk//93gQhkYZMjV6SwxeGCy97I6Naj1LcxBWj
Tsav20MQhillTPpCSA5Hb/k1NqryXAQl7HR6</vt:lpwstr>
  </property>
  <property fmtid="{D5CDD505-2E9C-101B-9397-08002B2CF9AE}" pid="14" name="_2015_ms_pID_7253432">
    <vt:lpwstr>2Q==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1507879897</vt:lpwstr>
  </property>
  <property fmtid="{D5CDD505-2E9C-101B-9397-08002B2CF9AE}" pid="19" name="CTPClassification">
    <vt:lpwstr>CTP_PUBLIC</vt:lpwstr>
  </property>
</Properties>
</file>