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18" d="100"/>
          <a:sy n="11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beam switching time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R4-1708863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</a:t>
            </a:r>
            <a:r>
              <a:rPr lang="en-US" altLang="ja-JP" b="1" dirty="0" smtClean="0"/>
              <a:t>#84</a:t>
            </a:r>
            <a:endParaRPr lang="en-US" altLang="ja-JP" b="1" dirty="0"/>
          </a:p>
          <a:p>
            <a:r>
              <a:rPr lang="en-GB" altLang="ja-JP" b="1" dirty="0"/>
              <a:t>Berlin, Germany, 21-25 August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9.5.2.1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Base on the agreed WF in the last meeting </a:t>
            </a:r>
            <a:r>
              <a:rPr lang="en-US" altLang="ja-JP" dirty="0" smtClean="0"/>
              <a:t>[</a:t>
            </a:r>
            <a:r>
              <a:rPr lang="en-GB" altLang="ja-JP" dirty="0"/>
              <a:t>R4-1706957</a:t>
            </a:r>
            <a:r>
              <a:rPr lang="en-US" altLang="ja-JP" dirty="0" smtClean="0"/>
              <a:t>], Beam </a:t>
            </a:r>
            <a:r>
              <a:rPr lang="en-US" altLang="ja-JP" dirty="0"/>
              <a:t>switching speed</a:t>
            </a:r>
            <a:r>
              <a:rPr lang="ja-JP" altLang="en-US" dirty="0"/>
              <a:t> </a:t>
            </a:r>
            <a:r>
              <a:rPr lang="en-US" altLang="ja-JP" dirty="0"/>
              <a:t>as NR BS new requirements are discussed in [1-8].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/>
              <a:t>[1] </a:t>
            </a:r>
            <a:r>
              <a:rPr lang="en-GB" altLang="ja-JP" sz="1400" dirty="0" smtClean="0"/>
              <a:t>R4-1707491	Discussion  </a:t>
            </a:r>
            <a:r>
              <a:rPr lang="en-GB" altLang="ja-JP" sz="1400" dirty="0"/>
              <a:t>on  beam switching transient period for NR	CATT</a:t>
            </a:r>
          </a:p>
          <a:p>
            <a:r>
              <a:rPr lang="en-GB" altLang="ja-JP" sz="1400" dirty="0" smtClean="0"/>
              <a:t>[2] R4-1707560</a:t>
            </a:r>
            <a:r>
              <a:rPr lang="en-GB" altLang="ja-JP" sz="1400" dirty="0"/>
              <a:t>	Proposal on NR BS beam switching speed requirements	NTT DOCOMO, INC.</a:t>
            </a:r>
          </a:p>
          <a:p>
            <a:r>
              <a:rPr lang="en-GB" altLang="ja-JP" sz="1400" dirty="0" smtClean="0"/>
              <a:t>[3] R4-1707733</a:t>
            </a:r>
            <a:r>
              <a:rPr lang="en-GB" altLang="ja-JP" sz="1400" dirty="0"/>
              <a:t>	Impact of Beam Switching	</a:t>
            </a:r>
            <a:r>
              <a:rPr lang="en-GB" altLang="ja-JP" sz="1400" dirty="0" smtClean="0"/>
              <a:t>		Ericsson</a:t>
            </a:r>
            <a:endParaRPr lang="en-GB" altLang="ja-JP" sz="1400" dirty="0"/>
          </a:p>
          <a:p>
            <a:r>
              <a:rPr lang="en-GB" altLang="ja-JP" sz="1400" dirty="0" smtClean="0"/>
              <a:t>[4] R4-1707964</a:t>
            </a:r>
            <a:r>
              <a:rPr lang="en-GB" altLang="ja-JP" sz="1400" dirty="0"/>
              <a:t>	Discussion on beam switching speed for NR </a:t>
            </a:r>
            <a:r>
              <a:rPr lang="en-GB" altLang="ja-JP" sz="1400" dirty="0" smtClean="0"/>
              <a:t>BS	</a:t>
            </a:r>
            <a:r>
              <a:rPr lang="en-GB" altLang="ja-JP" sz="1400" dirty="0"/>
              <a:t>	ZTE Corporation</a:t>
            </a:r>
          </a:p>
          <a:p>
            <a:r>
              <a:rPr lang="en-GB" altLang="ja-JP" sz="1400" dirty="0" smtClean="0"/>
              <a:t>[5] R4-1708078</a:t>
            </a:r>
            <a:r>
              <a:rPr lang="en-GB" altLang="ja-JP" sz="1400" dirty="0"/>
              <a:t>	Consideration on Beam Switching Speed	</a:t>
            </a:r>
            <a:r>
              <a:rPr lang="en-GB" altLang="ja-JP" sz="1400" dirty="0" smtClean="0"/>
              <a:t>	Nokia</a:t>
            </a:r>
            <a:r>
              <a:rPr lang="en-GB" altLang="ja-JP" sz="1400" dirty="0"/>
              <a:t>, Nokia Shanghai Bell</a:t>
            </a:r>
          </a:p>
          <a:p>
            <a:r>
              <a:rPr lang="en-GB" altLang="ja-JP" sz="1400" dirty="0" smtClean="0"/>
              <a:t>[6] R4-1708108</a:t>
            </a:r>
            <a:r>
              <a:rPr lang="en-GB" altLang="ja-JP" sz="1400" dirty="0"/>
              <a:t>	On beam switching new requirement	</a:t>
            </a:r>
            <a:r>
              <a:rPr lang="en-GB" altLang="ja-JP" sz="1400" dirty="0" smtClean="0"/>
              <a:t>		Ericsson</a:t>
            </a:r>
            <a:endParaRPr lang="en-GB" altLang="ja-JP" sz="1400" dirty="0"/>
          </a:p>
          <a:p>
            <a:r>
              <a:rPr lang="en-GB" altLang="ja-JP" sz="1400" dirty="0" smtClean="0"/>
              <a:t>[7] R4-1708423</a:t>
            </a:r>
            <a:r>
              <a:rPr lang="en-GB" altLang="ja-JP" sz="1400" dirty="0"/>
              <a:t>	Discussion on Beam switching time	</a:t>
            </a:r>
            <a:r>
              <a:rPr lang="en-GB" altLang="ja-JP" sz="1400" dirty="0" smtClean="0"/>
              <a:t>		Huawei</a:t>
            </a:r>
            <a:endParaRPr lang="en-GB" altLang="ja-JP" sz="1400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(General)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Testability doesn’t impact the</a:t>
            </a:r>
            <a:r>
              <a:rPr lang="ja-JP" altLang="en-US" dirty="0" smtClean="0"/>
              <a:t> </a:t>
            </a:r>
            <a:r>
              <a:rPr lang="en-US" altLang="ja-JP" dirty="0" smtClean="0"/>
              <a:t>decision whether this requirement is introduced in core spec or not. (already </a:t>
            </a:r>
            <a:r>
              <a:rPr lang="en-US" altLang="ja-JP" dirty="0"/>
              <a:t>agreed in </a:t>
            </a:r>
            <a:r>
              <a:rPr lang="en-US" altLang="ja-JP" dirty="0" smtClean="0"/>
              <a:t>R4-1706158</a:t>
            </a:r>
            <a:r>
              <a:rPr lang="en-US" altLang="ja-JP" dirty="0" smtClean="0"/>
              <a:t>)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RAN4 agrees to work to create a </a:t>
            </a:r>
            <a:r>
              <a:rPr lang="en-US" altLang="ja-JP" dirty="0" smtClean="0">
                <a:solidFill>
                  <a:srgbClr val="FF0000"/>
                </a:solidFill>
              </a:rPr>
              <a:t>description for the potential requirement. </a:t>
            </a:r>
            <a:r>
              <a:rPr lang="en-US" altLang="ja-JP" dirty="0"/>
              <a:t>(already agreed in R4-1706158</a:t>
            </a:r>
            <a:r>
              <a:rPr lang="en-US" altLang="ja-JP" dirty="0" smtClean="0"/>
              <a:t>)</a:t>
            </a:r>
            <a:endParaRPr lang="en-US" altLang="ja-JP" dirty="0" smtClean="0"/>
          </a:p>
          <a:p>
            <a:r>
              <a:rPr lang="en-US" altLang="ja-JP" dirty="0" smtClean="0"/>
              <a:t>RAN4 agrees the switching time must be less than some </a:t>
            </a:r>
            <a:r>
              <a:rPr lang="en-US" altLang="ja-JP" dirty="0" smtClean="0"/>
              <a:t>value </a:t>
            </a:r>
            <a:r>
              <a:rPr lang="en-US" altLang="ja-JP" dirty="0" smtClean="0">
                <a:solidFill>
                  <a:srgbClr val="FF0000"/>
                </a:solidFill>
              </a:rPr>
              <a:t>(it doesn’t mean RAN4 automatically to introduce the requirement)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en-US" altLang="ja-JP" dirty="0" smtClean="0"/>
              <a:t>It is agreed RAN4 to encourage to solve remaining open </a:t>
            </a:r>
            <a:r>
              <a:rPr lang="en-US" altLang="ja-JP" dirty="0" smtClean="0"/>
              <a:t>issues </a:t>
            </a:r>
            <a:r>
              <a:rPr lang="en-US" altLang="ja-JP" dirty="0" smtClean="0">
                <a:solidFill>
                  <a:srgbClr val="FF0000"/>
                </a:solidFill>
              </a:rPr>
              <a:t>shown in the following slides</a:t>
            </a:r>
            <a:r>
              <a:rPr lang="en-US" altLang="ja-JP" dirty="0" smtClean="0"/>
              <a:t>.</a:t>
            </a:r>
            <a:endParaRPr lang="en-US" altLang="ja-JP" dirty="0" smtClean="0"/>
          </a:p>
          <a:p>
            <a:r>
              <a:rPr lang="en-US" altLang="ja-JP" dirty="0" smtClean="0"/>
              <a:t>(This is not agreement) Note that it is common understanding </a:t>
            </a:r>
            <a:r>
              <a:rPr lang="en-US" altLang="ja-JP" dirty="0" smtClean="0"/>
              <a:t>that switching </a:t>
            </a:r>
            <a:r>
              <a:rPr lang="en-US" altLang="ja-JP" dirty="0" smtClean="0"/>
              <a:t>time on typical device is around </a:t>
            </a:r>
            <a:r>
              <a:rPr lang="en-US" altLang="ja-JP" dirty="0" smtClean="0"/>
              <a:t>100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to 200</a:t>
            </a:r>
            <a:r>
              <a:rPr lang="en-US" altLang="ja-JP" dirty="0" smtClean="0"/>
              <a:t>ns.</a:t>
            </a:r>
            <a:endParaRPr lang="en-US" altLang="ja-JP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</a:t>
            </a:r>
            <a:r>
              <a:rPr kumimoji="1" lang="en-US" altLang="ja-JP" dirty="0" smtClean="0"/>
              <a:t>(</a:t>
            </a:r>
            <a:r>
              <a:rPr lang="en-US" altLang="ja-JP" dirty="0" smtClean="0"/>
              <a:t>the </a:t>
            </a:r>
            <a:r>
              <a:rPr kumimoji="1" lang="en-US" altLang="ja-JP" dirty="0" smtClean="0"/>
              <a:t>value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88906"/>
            <a:ext cx="8229600" cy="346423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Taking into account NR OFDM symbol design, beam switching time of direction </a:t>
            </a:r>
            <a:r>
              <a:rPr lang="en-US" altLang="ja-JP" dirty="0" smtClean="0"/>
              <a:t>A to B shall be at </a:t>
            </a:r>
            <a:r>
              <a:rPr kumimoji="1" lang="en-US" altLang="ja-JP" dirty="0" smtClean="0"/>
              <a:t>least less than CP length</a:t>
            </a:r>
          </a:p>
          <a:p>
            <a:pPr lvl="1"/>
            <a:r>
              <a:rPr lang="en-US" altLang="ja-JP" dirty="0" smtClean="0"/>
              <a:t>CP length depends on SCS.</a:t>
            </a:r>
          </a:p>
          <a:p>
            <a:pPr lvl="1"/>
            <a:r>
              <a:rPr lang="en-US" altLang="ja-JP" dirty="0" smtClean="0"/>
              <a:t>The difference of  direction A and B should be the same with the maximum direction gap which BS can steer.</a:t>
            </a:r>
          </a:p>
          <a:p>
            <a:r>
              <a:rPr kumimoji="1" lang="en-US" altLang="ja-JP" dirty="0" smtClean="0"/>
              <a:t>Encouraged companies provide the </a:t>
            </a:r>
            <a:r>
              <a:rPr kumimoji="1" lang="en-US" altLang="ja-JP" dirty="0" smtClean="0"/>
              <a:t>simulation </a:t>
            </a:r>
            <a:r>
              <a:rPr kumimoji="1" lang="en-US" altLang="ja-JP" dirty="0" smtClean="0"/>
              <a:t>results of the relation between beam switching time (0 ~ CP length) and performance degradation (100% is assumed for no delay) for each DL CH in RAN4 NR#3 meeting in </a:t>
            </a:r>
            <a:r>
              <a:rPr kumimoji="1" lang="en-US" altLang="ja-JP" dirty="0" smtClean="0"/>
              <a:t>Nagoya </a:t>
            </a:r>
            <a:r>
              <a:rPr kumimoji="1" lang="en-US" altLang="ja-JP" dirty="0" smtClean="0">
                <a:solidFill>
                  <a:srgbClr val="FF0000"/>
                </a:solidFill>
              </a:rPr>
              <a:t>and RAN4#84bis in Dubrovnik</a:t>
            </a:r>
            <a:r>
              <a:rPr kumimoji="1" lang="en-US" altLang="ja-JP" dirty="0" smtClean="0"/>
              <a:t>. </a:t>
            </a:r>
            <a:r>
              <a:rPr kumimoji="1" lang="en-US" altLang="ja-JP" dirty="0" smtClean="0"/>
              <a:t>Based on the results, RAN4 will further clarify the required beam switching time smaller than CP length</a:t>
            </a:r>
            <a:r>
              <a:rPr kumimoji="1" lang="en-US" altLang="ja-JP" dirty="0" smtClean="0"/>
              <a:t>.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FFS how beam switching and the time requirement should be defined in requirement text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243924"/>
              </p:ext>
            </p:extLst>
          </p:nvPr>
        </p:nvGraphicFramePr>
        <p:xfrm>
          <a:off x="1524000" y="4797152"/>
          <a:ext cx="60960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204027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Information</a:t>
                      </a:r>
                      <a:endParaRPr kumimoji="1" lang="ja-JP" altLang="en-US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SCS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CP length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15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4.69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30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2.34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60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1.17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586 ns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240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293 ns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6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4076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 (on Work Plan)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013539"/>
              </p:ext>
            </p:extLst>
          </p:nvPr>
        </p:nvGraphicFramePr>
        <p:xfrm>
          <a:off x="-1" y="692696"/>
          <a:ext cx="9114291" cy="6141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000"/>
                <a:gridCol w="1814097"/>
                <a:gridCol w="1814097"/>
                <a:gridCol w="2016000"/>
                <a:gridCol w="181409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RAN4(month)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Core spec</a:t>
                      </a:r>
                      <a:r>
                        <a:rPr kumimoji="1" lang="en-US" altLang="ja-JP" sz="1600" baseline="0" dirty="0" smtClean="0"/>
                        <a:t> drafting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Beam switching time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Metric to be used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Testing </a:t>
                      </a:r>
                      <a:r>
                        <a:rPr kumimoji="1" lang="en-US" altLang="ja-JP" sz="1600" dirty="0" smtClean="0"/>
                        <a:t>feasibility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#84(Aug.)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This WF.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NR#3(Sep.)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(Provide draft)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some</a:t>
                      </a:r>
                      <a:r>
                        <a:rPr kumimoji="1" lang="en-US" altLang="ja-JP" sz="1600" baseline="0" dirty="0" smtClean="0"/>
                        <a:t> options, summarize Pros/Cons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candidate testing method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#84bis(Oct.)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Update draft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Continue and agree the metric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Continue</a:t>
                      </a:r>
                      <a:r>
                        <a:rPr kumimoji="1" lang="en-US" altLang="ja-JP" sz="1600" baseline="0" dirty="0" smtClean="0"/>
                        <a:t> and summarize the options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NR#4(Oct.-Nov.)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the </a:t>
                      </a:r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potential spec </a:t>
                      </a:r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description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other than value and metric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 and </a:t>
                      </a:r>
                      <a:endParaRPr kumimoji="1" lang="ja-JP" altLang="en-US" sz="1600" dirty="0" smtClean="0"/>
                    </a:p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decide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the 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value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the metric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Continue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#85(Nov.)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the TP for TR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Clarify the test ability on each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NR #4(Jan.)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Decide</a:t>
                      </a:r>
                      <a:r>
                        <a:rPr kumimoji="1" lang="en-US" altLang="ja-JP" sz="1600" baseline="0" dirty="0" smtClean="0"/>
                        <a:t> possible test method(s)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#86(Feb.)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draft spec 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#86bis(Apr.)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draft </a:t>
                      </a:r>
                      <a:r>
                        <a:rPr kumimoji="1" lang="en-US" altLang="ja-JP" sz="1600" dirty="0" smtClean="0"/>
                        <a:t>spec</a:t>
                      </a:r>
                      <a:r>
                        <a:rPr kumimoji="1" lang="en-US" altLang="ja-JP" sz="1600" baseline="0" dirty="0" smtClean="0"/>
                        <a:t> a</a:t>
                      </a:r>
                      <a:r>
                        <a:rPr kumimoji="1" lang="en-US" altLang="ja-JP" sz="1600" dirty="0" smtClean="0"/>
                        <a:t>nd conclude test feasibility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#87(May)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</a:t>
                      </a:r>
                      <a:r>
                        <a:rPr kumimoji="1" lang="en-US" altLang="ja-JP" sz="1600" dirty="0" smtClean="0"/>
                        <a:t>the TP for TR</a:t>
                      </a:r>
                      <a:endParaRPr kumimoji="1" lang="ja-JP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06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</TotalTime>
  <Words>469</Words>
  <Application>Microsoft Office PowerPoint</Application>
  <PresentationFormat>画面に合わせる (4:3)</PresentationFormat>
  <Paragraphs>78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beam switching time</vt:lpstr>
      <vt:lpstr>Background</vt:lpstr>
      <vt:lpstr>Agreement (General)</vt:lpstr>
      <vt:lpstr>Agreement (the value)</vt:lpstr>
      <vt:lpstr>Agreement (on Work Plan)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92</cp:revision>
  <dcterms:created xsi:type="dcterms:W3CDTF">2016-11-16T01:21:36Z</dcterms:created>
  <dcterms:modified xsi:type="dcterms:W3CDTF">2017-08-24T13:22:53Z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1498694057</vt:lpwstr>
  </property>
</Properties>
</file>