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2" r:id="rId6"/>
    <p:sldId id="360" r:id="rId7"/>
    <p:sldId id="361" r:id="rId8"/>
    <p:sldId id="356" r:id="rId9"/>
    <p:sldId id="358" r:id="rId10"/>
    <p:sldId id="357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09" d="100"/>
          <a:sy n="109" d="100"/>
        </p:scale>
        <p:origin x="106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8/10/2017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Optimization of </a:t>
            </a:r>
            <a:r>
              <a:rPr lang="en-GB" altLang="en-US" sz="4000"/>
              <a:t>capability signalling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Qualcomm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753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</a:t>
            </a:r>
            <a:br>
              <a:rPr lang="en-US" altLang="zh-CN" sz="1800" b="1" dirty="0"/>
            </a:br>
            <a:r>
              <a:rPr lang="en-US" sz="1800" b="1" dirty="0"/>
              <a:t>Berlin, Germany., 21 - 25 August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R4-1707725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Separation of MIMO layer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399"/>
            <a:ext cx="8229600" cy="5807075"/>
          </a:xfrm>
        </p:spPr>
        <p:txBody>
          <a:bodyPr/>
          <a:lstStyle/>
          <a:p>
            <a:r>
              <a:rPr lang="en-US" sz="2000" dirty="0"/>
              <a:t>It was proposed to indicate MIMO layer capability per-band instead of per-</a:t>
            </a:r>
            <a:r>
              <a:rPr lang="en-US" sz="2000" dirty="0" err="1"/>
              <a:t>BoBC</a:t>
            </a:r>
            <a:r>
              <a:rPr lang="en-US" sz="2000" dirty="0"/>
              <a:t> (band of band combination)</a:t>
            </a:r>
          </a:p>
          <a:p>
            <a:r>
              <a:rPr lang="en-US" sz="2000" dirty="0"/>
              <a:t>Since MIMO layer support is still dependent on CA RF architecture, it is not possible to separate MIMO layer capability from CA capability</a:t>
            </a:r>
          </a:p>
          <a:p>
            <a:r>
              <a:rPr lang="en-US" sz="2000" dirty="0"/>
              <a:t>Counterexample</a:t>
            </a:r>
          </a:p>
          <a:p>
            <a:pPr lvl="1"/>
            <a:r>
              <a:rPr lang="en-US" sz="1600" dirty="0"/>
              <a:t>UE supports CA_3A_41C</a:t>
            </a:r>
          </a:p>
          <a:p>
            <a:pPr lvl="1"/>
            <a:r>
              <a:rPr lang="en-US" sz="1600" dirty="0"/>
              <a:t>UE has 6 Rx chain</a:t>
            </a:r>
          </a:p>
          <a:p>
            <a:pPr lvl="1"/>
            <a:r>
              <a:rPr lang="en-US" sz="1600" dirty="0"/>
              <a:t>UE can support 4 layer MIMO on 2 CC when 2 CC CA is configured</a:t>
            </a:r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987894"/>
              </p:ext>
            </p:extLst>
          </p:nvPr>
        </p:nvGraphicFramePr>
        <p:xfrm>
          <a:off x="533400" y="3635375"/>
          <a:ext cx="7848600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720">
                  <a:extLst>
                    <a:ext uri="{9D8B030D-6E8A-4147-A177-3AD203B41FA5}">
                      <a16:colId xmlns:a16="http://schemas.microsoft.com/office/drawing/2014/main" val="3388393163"/>
                    </a:ext>
                  </a:extLst>
                </a:gridCol>
                <a:gridCol w="1569720">
                  <a:extLst>
                    <a:ext uri="{9D8B030D-6E8A-4147-A177-3AD203B41FA5}">
                      <a16:colId xmlns:a16="http://schemas.microsoft.com/office/drawing/2014/main" val="2137198938"/>
                    </a:ext>
                  </a:extLst>
                </a:gridCol>
                <a:gridCol w="1569720">
                  <a:extLst>
                    <a:ext uri="{9D8B030D-6E8A-4147-A177-3AD203B41FA5}">
                      <a16:colId xmlns:a16="http://schemas.microsoft.com/office/drawing/2014/main" val="1567109437"/>
                    </a:ext>
                  </a:extLst>
                </a:gridCol>
                <a:gridCol w="1569720">
                  <a:extLst>
                    <a:ext uri="{9D8B030D-6E8A-4147-A177-3AD203B41FA5}">
                      <a16:colId xmlns:a16="http://schemas.microsoft.com/office/drawing/2014/main" val="394405834"/>
                    </a:ext>
                  </a:extLst>
                </a:gridCol>
                <a:gridCol w="1569720">
                  <a:extLst>
                    <a:ext uri="{9D8B030D-6E8A-4147-A177-3AD203B41FA5}">
                      <a16:colId xmlns:a16="http://schemas.microsoft.com/office/drawing/2014/main" val="2308156634"/>
                    </a:ext>
                  </a:extLst>
                </a:gridCol>
              </a:tblGrid>
              <a:tr h="24896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 of CCs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</a:t>
                      </a:r>
                      <a:r>
                        <a:rPr lang="en-US" sz="1600" baseline="0" dirty="0"/>
                        <a:t> Rx on band 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</a:t>
                      </a:r>
                      <a:r>
                        <a:rPr lang="en-US" sz="1600" baseline="0" dirty="0"/>
                        <a:t> Rx on band 41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 4 layer CC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64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5970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429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3A+41A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6944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3A+41A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42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41C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6108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3A+41C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793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3A+41C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9336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616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Capability signaling structure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r>
              <a:rPr lang="en-US" sz="2000" dirty="0"/>
              <a:t>Split capability signaling for baseband features into RF-dependent CA configuration signaling and baseband feature capability signaling</a:t>
            </a:r>
          </a:p>
          <a:p>
            <a:r>
              <a:rPr lang="en-US" sz="2000" dirty="0"/>
              <a:t>eNB determine UE’s baseband feature capability for specific CA configuration by combining CA capability and baseband feature capability</a:t>
            </a:r>
          </a:p>
          <a:p>
            <a:r>
              <a:rPr lang="en-US" sz="2000" dirty="0"/>
              <a:t>RF-dependent CA configuration</a:t>
            </a:r>
          </a:p>
          <a:p>
            <a:pPr lvl="1"/>
            <a:r>
              <a:rPr lang="en-US" sz="1600" dirty="0"/>
              <a:t>In CA configuration capability signaling, remove all baseband capability</a:t>
            </a:r>
          </a:p>
          <a:p>
            <a:pPr lvl="1"/>
            <a:r>
              <a:rPr lang="en-US" sz="1600" dirty="0"/>
              <a:t>MIMO layer is still indicated per-CC in CA capability signaling</a:t>
            </a:r>
          </a:p>
          <a:p>
            <a:r>
              <a:rPr lang="en-US" sz="2000" dirty="0"/>
              <a:t>Baseband feature capability IE</a:t>
            </a:r>
          </a:p>
          <a:p>
            <a:pPr lvl="1"/>
            <a:r>
              <a:rPr lang="en-US" sz="1600" dirty="0"/>
              <a:t>Number of CCs in CA configuration</a:t>
            </a:r>
          </a:p>
          <a:p>
            <a:pPr lvl="1"/>
            <a:r>
              <a:rPr lang="en-US" sz="1600" dirty="0"/>
              <a:t>Number of 4 layer CC</a:t>
            </a:r>
          </a:p>
          <a:p>
            <a:pPr lvl="1"/>
            <a:r>
              <a:rPr lang="en-US" sz="1600" dirty="0"/>
              <a:t>List of baseband feature capability</a:t>
            </a:r>
          </a:p>
          <a:p>
            <a:r>
              <a:rPr lang="en-US" sz="2000" dirty="0"/>
              <a:t>eNB provides list of baseband features that are supported in the network to reduce UE’s baseband feature capability signaling</a:t>
            </a:r>
          </a:p>
          <a:p>
            <a:r>
              <a:rPr lang="en-US" sz="2000" dirty="0"/>
              <a:t>UE can declare multiple baseband feature capability for given {number of CCs in CA configuration, number of 4 layer CC} combination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674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Capability signaling structure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sz="2000" dirty="0"/>
              <a:t>Baseband feature capability</a:t>
            </a:r>
          </a:p>
          <a:p>
            <a:pPr lvl="1"/>
            <a:r>
              <a:rPr lang="en-US" sz="1600" dirty="0"/>
              <a:t>TM10 CSI process capability</a:t>
            </a:r>
          </a:p>
          <a:p>
            <a:pPr lvl="1"/>
            <a:r>
              <a:rPr lang="en-US" sz="1600" dirty="0"/>
              <a:t>NAICS capability</a:t>
            </a:r>
          </a:p>
          <a:p>
            <a:pPr lvl="1"/>
            <a:r>
              <a:rPr lang="en-US" sz="1600" dirty="0"/>
              <a:t>FD-MIMO capability</a:t>
            </a:r>
          </a:p>
          <a:p>
            <a:pPr lvl="1"/>
            <a:r>
              <a:rPr lang="en-US" sz="1600" dirty="0" err="1"/>
              <a:t>eFD</a:t>
            </a:r>
            <a:r>
              <a:rPr lang="en-US" sz="1600" dirty="0"/>
              <a:t>-MIMO capability</a:t>
            </a:r>
          </a:p>
          <a:p>
            <a:pPr lvl="1"/>
            <a:r>
              <a:rPr lang="en-US" sz="1600" dirty="0"/>
              <a:t>MUST capability</a:t>
            </a:r>
          </a:p>
          <a:p>
            <a:r>
              <a:rPr lang="en-US" sz="2000" dirty="0"/>
              <a:t>Need to determine a rule to index CCs</a:t>
            </a:r>
          </a:p>
          <a:p>
            <a:pPr lvl="1"/>
            <a:r>
              <a:rPr lang="en-US" sz="1600" dirty="0"/>
              <a:t>2 layer CCs are indexed first</a:t>
            </a:r>
          </a:p>
          <a:p>
            <a:pPr lvl="1"/>
            <a:r>
              <a:rPr lang="en-US" sz="1600" dirty="0"/>
              <a:t>4 layer CCs are indexed next</a:t>
            </a:r>
          </a:p>
          <a:p>
            <a:r>
              <a:rPr lang="en-US" dirty="0"/>
              <a:t>It would be desirable to make the signaling flexible so that it can be extended to 8 Rx or 8 layer in the future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1118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UE supports CA up to 3 CC</a:t>
            </a:r>
          </a:p>
          <a:p>
            <a:r>
              <a:rPr lang="en-US" sz="2000" dirty="0"/>
              <a:t>UE supports FD-MIMO, NAICS and TM10</a:t>
            </a:r>
          </a:p>
          <a:p>
            <a:r>
              <a:rPr lang="en-US" sz="2000" dirty="0"/>
              <a:t>For single CC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892968"/>
              </p:ext>
            </p:extLst>
          </p:nvPr>
        </p:nvGraphicFramePr>
        <p:xfrm>
          <a:off x="1066800" y="2514600"/>
          <a:ext cx="6934200" cy="193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3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# 4 layer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CC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NAICS up to (1 CC, 20MHz)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FD-MIMO</a:t>
                      </a:r>
                      <a:r>
                        <a:rPr lang="en-US" sz="1400" baseline="0" dirty="0"/>
                        <a:t> class B</a:t>
                      </a:r>
                    </a:p>
                    <a:p>
                      <a:pPr algn="ctr"/>
                      <a:r>
                        <a:rPr lang="en-US" sz="1400" baseline="0" dirty="0"/>
                        <a:t>TM10 with 4 CSI processes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709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TM10 4 CSI processes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FD-MIMO</a:t>
                      </a:r>
                      <a:r>
                        <a:rPr lang="en-US" sz="1400" baseline="0" dirty="0"/>
                        <a:t> class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83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For 2 CC</a:t>
            </a:r>
          </a:p>
          <a:p>
            <a:pPr lvl="1"/>
            <a:r>
              <a:rPr lang="en-US" sz="1600" dirty="0"/>
              <a:t>When number of 4 layer CC is 1, CC1 is 2 layer CC and CC2 is 4 layer CC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985498"/>
              </p:ext>
            </p:extLst>
          </p:nvPr>
        </p:nvGraphicFramePr>
        <p:xfrm>
          <a:off x="685800" y="1981200"/>
          <a:ext cx="7696200" cy="311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# 4 layer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CC2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NAICS up to (1 CC, 20MHz) or up to (2 CC, 20MHz)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FD-MIMO class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FD-MIMO class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9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TM10 with 3 CSI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TM10 with 3 CSI process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128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NAICS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FD-MIMO</a:t>
                      </a:r>
                      <a:r>
                        <a:rPr lang="en-US" sz="1400" baseline="0" dirty="0"/>
                        <a:t> class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TM10 with 3 CSI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726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TM10 with 1 CSI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TM10 with 1 CSI processes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437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299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For 3 CC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129683"/>
              </p:ext>
            </p:extLst>
          </p:nvPr>
        </p:nvGraphicFramePr>
        <p:xfrm>
          <a:off x="304800" y="1782921"/>
          <a:ext cx="8077201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0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25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421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# 4 layer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CC2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CC3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FD-MIMO</a:t>
                      </a:r>
                      <a:r>
                        <a:rPr lang="en-US" sz="1400" baseline="0" dirty="0"/>
                        <a:t> class B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TM10 with 1</a:t>
                      </a:r>
                      <a:r>
                        <a:rPr lang="en-US" sz="1400" baseline="0" dirty="0"/>
                        <a:t> CSI process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TM10 with 1</a:t>
                      </a:r>
                      <a:r>
                        <a:rPr lang="en-US" sz="1400" baseline="0" dirty="0"/>
                        <a:t> CSI process</a:t>
                      </a:r>
                      <a:endParaRPr lang="en-US" sz="1400" dirty="0"/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TM10 with 1</a:t>
                      </a:r>
                      <a:r>
                        <a:rPr lang="en-US" sz="1400" baseline="0" dirty="0"/>
                        <a:t> CSI process</a:t>
                      </a:r>
                      <a:endParaRPr lang="en-US" sz="1400" dirty="0"/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483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120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11817</TotalTime>
  <Words>554</Words>
  <Application>Microsoft Office PowerPoint</Application>
  <PresentationFormat>On-screen Show (4:3)</PresentationFormat>
  <Paragraphs>153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Theme</vt:lpstr>
      <vt:lpstr>Optimization of capability signalling </vt:lpstr>
      <vt:lpstr>Separation of MIMO layer</vt:lpstr>
      <vt:lpstr>Capability signaling structure</vt:lpstr>
      <vt:lpstr>Capability signaling structure</vt:lpstr>
      <vt:lpstr>Example UE</vt:lpstr>
      <vt:lpstr>Example UE</vt:lpstr>
      <vt:lpstr>Example UE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Jaeho Ryu</cp:lastModifiedBy>
  <cp:revision>857</cp:revision>
  <dcterms:created xsi:type="dcterms:W3CDTF">2013-05-13T16:02:00Z</dcterms:created>
  <dcterms:modified xsi:type="dcterms:W3CDTF">2017-08-10T20:36:27Z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