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0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7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9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8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2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2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0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88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5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ICS Value in Power Imbalance Test</a:t>
            </a:r>
            <a:endParaRPr lang="en-US" strike="sngStrik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Inc., LGE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24060" y="240030"/>
            <a:ext cx="2251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R4-1709090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0080" y="311736"/>
            <a:ext cx="6115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  <a:tab pos="8460105" algn="r"/>
              </a:tabLs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 WG4 Meeting #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	</a:t>
            </a:r>
            <a:endParaRPr lang="en-US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Berlin, Germany, 21 – 25 Aug,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7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365125"/>
            <a:ext cx="10382250" cy="915035"/>
          </a:xfrm>
        </p:spPr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80" y="1394460"/>
            <a:ext cx="10812780" cy="5006340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spcAft>
                <a:spcPts val="300"/>
              </a:spcAft>
            </a:pPr>
            <a:r>
              <a:rPr lang="en-US" dirty="0"/>
              <a:t>Companies are encouraged to provide power imbalance demodulation simulation next meeting to confirm feasibility of: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30 </a:t>
            </a:r>
            <a:r>
              <a:rPr lang="en-US" dirty="0" err="1"/>
              <a:t>dBc</a:t>
            </a:r>
            <a:endParaRPr lang="en-US" dirty="0"/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27 </a:t>
            </a:r>
            <a:r>
              <a:rPr lang="en-US" dirty="0" err="1"/>
              <a:t>dBc</a:t>
            </a:r>
            <a:endParaRPr lang="en-US" dirty="0"/>
          </a:p>
          <a:p>
            <a:pPr marL="800100" lvl="1" indent="-342900">
              <a:spcAft>
                <a:spcPts val="300"/>
              </a:spcAft>
            </a:pPr>
            <a:r>
              <a:rPr lang="en-US" dirty="0">
                <a:solidFill>
                  <a:srgbClr val="FF0000"/>
                </a:solidFill>
              </a:rPr>
              <a:t>25 </a:t>
            </a:r>
            <a:r>
              <a:rPr lang="en-US" dirty="0" err="1">
                <a:solidFill>
                  <a:srgbClr val="FF0000"/>
                </a:solidFill>
              </a:rPr>
              <a:t>dBc</a:t>
            </a: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spcAft>
                <a:spcPts val="300"/>
              </a:spcAft>
            </a:pPr>
            <a:r>
              <a:rPr lang="en-US" dirty="0"/>
              <a:t>Simulation Assumption: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Model explicitly joint SA and Data decoding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Model explicitly concurrent strong and weak links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Simulation assumption is the same as the test setting in 14.4 of TS 36.101</a:t>
            </a:r>
          </a:p>
          <a:p>
            <a:pPr marL="342900" indent="-342900">
              <a:spcAft>
                <a:spcPts val="300"/>
              </a:spcAft>
            </a:pPr>
            <a:r>
              <a:rPr lang="en-US" dirty="0"/>
              <a:t>Companies to clarify: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If AGC clipping is model and how it is model.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How ADC quantization is </a:t>
            </a:r>
            <a:r>
              <a:rPr lang="en-US" dirty="0" err="1"/>
              <a:t>modelled</a:t>
            </a:r>
            <a:r>
              <a:rPr lang="en-US" dirty="0"/>
              <a:t>.</a:t>
            </a:r>
          </a:p>
          <a:p>
            <a:pPr marL="342900" indent="-342900">
              <a:spcAft>
                <a:spcPts val="300"/>
              </a:spcAft>
            </a:pPr>
            <a:r>
              <a:rPr lang="en-US" altLang="ko-KR" dirty="0">
                <a:solidFill>
                  <a:srgbClr val="FF0000"/>
                </a:solidFill>
              </a:rPr>
              <a:t>Change of performance requirement can be addressed in maintenance part in next meeting using the highest feasible ICS value. </a:t>
            </a:r>
            <a:endParaRPr lang="en-US" strike="sngStrike" dirty="0">
              <a:solidFill>
                <a:srgbClr val="FF0000"/>
              </a:solidFill>
            </a:endParaRPr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30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115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MS Mincho</vt:lpstr>
      <vt:lpstr>SimSun</vt:lpstr>
      <vt:lpstr>Arial</vt:lpstr>
      <vt:lpstr>Calibri</vt:lpstr>
      <vt:lpstr>Calibri Light</vt:lpstr>
      <vt:lpstr>Times New Roman</vt:lpstr>
      <vt:lpstr>Office Theme</vt:lpstr>
      <vt:lpstr>WF on ICS Value in Power Imbalance Test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Resource Selection/Reselection Test and CBR Measurement Test</dc:title>
  <dc:creator>Viet Nguyen</dc:creator>
  <cp:lastModifiedBy>Viet Nguyen</cp:lastModifiedBy>
  <cp:revision>27</cp:revision>
  <dcterms:created xsi:type="dcterms:W3CDTF">2017-08-23T10:35:28Z</dcterms:created>
  <dcterms:modified xsi:type="dcterms:W3CDTF">2017-08-25T09:08:43Z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