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59" r:id="rId5"/>
    <p:sldId id="258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316" autoAdjust="0"/>
    <p:restoredTop sz="94660"/>
  </p:normalViewPr>
  <p:slideViewPr>
    <p:cSldViewPr>
      <p:cViewPr varScale="1">
        <p:scale>
          <a:sx n="93" d="100"/>
          <a:sy n="93" d="100"/>
        </p:scale>
        <p:origin x="-57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ja-JP" b="1" dirty="0"/>
              <a:t>WF on beam switching time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/>
              <a:t>NTT DOCOMO, INC.</a:t>
            </a:r>
            <a:endParaRPr kumimoji="1" lang="ja-JP" altLang="en-US" dirty="0"/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6769404" y="188913"/>
            <a:ext cx="219508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ja-JP" b="1" dirty="0" smtClean="0">
                <a:solidFill>
                  <a:srgbClr val="000000"/>
                </a:solidFill>
                <a:ea typeface="MS PGothic" pitchFamily="34" charset="-128"/>
              </a:rPr>
              <a:t>R4-1709079</a:t>
            </a:r>
            <a:endParaRPr lang="en-US" altLang="ja-JP" b="1" dirty="0">
              <a:solidFill>
                <a:srgbClr val="FF0000"/>
              </a:solidFill>
              <a:ea typeface="MS PGothic" pitchFamily="34" charset="-128"/>
            </a:endParaRP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17350" y="-21867"/>
            <a:ext cx="55626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altLang="ja-JP" b="1" dirty="0"/>
              <a:t>3GPP TSG-RAN WG4 Meeting </a:t>
            </a:r>
            <a:r>
              <a:rPr lang="en-US" altLang="ja-JP" b="1" dirty="0" smtClean="0"/>
              <a:t>#84</a:t>
            </a:r>
            <a:endParaRPr lang="en-US" altLang="ja-JP" b="1" dirty="0"/>
          </a:p>
          <a:p>
            <a:r>
              <a:rPr lang="en-GB" altLang="ja-JP" b="1" dirty="0"/>
              <a:t>Berlin, Germany, 21-25 August 2017</a:t>
            </a:r>
            <a:endParaRPr lang="en-US" altLang="ja-JP" b="1" dirty="0"/>
          </a:p>
          <a:p>
            <a:pPr hangingPunct="0"/>
            <a:r>
              <a:rPr lang="en-US" altLang="ja-JP" b="1" dirty="0"/>
              <a:t>Agenda Item:</a:t>
            </a:r>
            <a:r>
              <a:rPr lang="ja-JP" altLang="en-US" b="1" dirty="0"/>
              <a:t> </a:t>
            </a:r>
            <a:r>
              <a:rPr lang="en-US" altLang="ja-JP" b="1" dirty="0" smtClean="0"/>
              <a:t>9.5.2.1</a:t>
            </a:r>
            <a:endParaRPr lang="ja-JP" altLang="ja-JP" b="1" dirty="0"/>
          </a:p>
        </p:txBody>
      </p:sp>
    </p:spTree>
    <p:extLst>
      <p:ext uri="{BB962C8B-B14F-4D97-AF65-F5344CB8AC3E}">
        <p14:creationId xmlns:p14="http://schemas.microsoft.com/office/powerpoint/2010/main" val="3649906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525963"/>
          </a:xfrm>
        </p:spPr>
        <p:txBody>
          <a:bodyPr>
            <a:normAutofit/>
          </a:bodyPr>
          <a:lstStyle/>
          <a:p>
            <a:r>
              <a:rPr lang="en-US" altLang="ja-JP" dirty="0"/>
              <a:t>Base on the agreed WF in the last meeting </a:t>
            </a:r>
            <a:r>
              <a:rPr lang="en-US" altLang="ja-JP" dirty="0" smtClean="0"/>
              <a:t>[</a:t>
            </a:r>
            <a:r>
              <a:rPr lang="en-GB" altLang="ja-JP" dirty="0"/>
              <a:t>R4-1706957</a:t>
            </a:r>
            <a:r>
              <a:rPr lang="en-US" altLang="ja-JP" dirty="0" smtClean="0"/>
              <a:t>], Beam </a:t>
            </a:r>
            <a:r>
              <a:rPr lang="en-US" altLang="ja-JP" dirty="0"/>
              <a:t>switching speed</a:t>
            </a:r>
            <a:r>
              <a:rPr lang="ja-JP" altLang="en-US" dirty="0"/>
              <a:t> </a:t>
            </a:r>
            <a:r>
              <a:rPr lang="en-US" altLang="ja-JP" dirty="0"/>
              <a:t>as NR BS new requirements are discussed in [1-8].</a:t>
            </a:r>
            <a:endParaRPr lang="en-GB" altLang="ja-JP" dirty="0"/>
          </a:p>
          <a:p>
            <a:r>
              <a:rPr lang="en-GB" altLang="ja-JP" dirty="0"/>
              <a:t>This contribution summarizes way forward/agreement on this topic.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35496" y="4681984"/>
            <a:ext cx="9145016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ja-JP" sz="1400" dirty="0"/>
              <a:t>[1] </a:t>
            </a:r>
            <a:r>
              <a:rPr lang="en-GB" altLang="ja-JP" sz="1400" dirty="0" smtClean="0"/>
              <a:t>R4-1707491	Discussion  </a:t>
            </a:r>
            <a:r>
              <a:rPr lang="en-GB" altLang="ja-JP" sz="1400" dirty="0"/>
              <a:t>on  beam switching transient period for NR	CATT</a:t>
            </a:r>
          </a:p>
          <a:p>
            <a:r>
              <a:rPr lang="en-GB" altLang="ja-JP" sz="1400" dirty="0" smtClean="0"/>
              <a:t>[2] R4-1707560</a:t>
            </a:r>
            <a:r>
              <a:rPr lang="en-GB" altLang="ja-JP" sz="1400" dirty="0"/>
              <a:t>	Proposal on NR BS beam switching speed requirements	NTT DOCOMO, INC.</a:t>
            </a:r>
          </a:p>
          <a:p>
            <a:r>
              <a:rPr lang="en-GB" altLang="ja-JP" sz="1400" dirty="0" smtClean="0"/>
              <a:t>[3] R4-1707733</a:t>
            </a:r>
            <a:r>
              <a:rPr lang="en-GB" altLang="ja-JP" sz="1400" dirty="0"/>
              <a:t>	Impact of Beam Switching	</a:t>
            </a:r>
            <a:r>
              <a:rPr lang="en-GB" altLang="ja-JP" sz="1400" dirty="0" smtClean="0"/>
              <a:t>		Ericsson</a:t>
            </a:r>
            <a:endParaRPr lang="en-GB" altLang="ja-JP" sz="1400" dirty="0"/>
          </a:p>
          <a:p>
            <a:r>
              <a:rPr lang="en-GB" altLang="ja-JP" sz="1400" dirty="0" smtClean="0"/>
              <a:t>[4] R4-1707964</a:t>
            </a:r>
            <a:r>
              <a:rPr lang="en-GB" altLang="ja-JP" sz="1400" dirty="0"/>
              <a:t>	Discussion on beam switching speed for NR </a:t>
            </a:r>
            <a:r>
              <a:rPr lang="en-GB" altLang="ja-JP" sz="1400" dirty="0" smtClean="0"/>
              <a:t>BS	</a:t>
            </a:r>
            <a:r>
              <a:rPr lang="en-GB" altLang="ja-JP" sz="1400" dirty="0"/>
              <a:t>	ZTE Corporation</a:t>
            </a:r>
          </a:p>
          <a:p>
            <a:r>
              <a:rPr lang="en-GB" altLang="ja-JP" sz="1400" dirty="0" smtClean="0"/>
              <a:t>[5] R4-1708078</a:t>
            </a:r>
            <a:r>
              <a:rPr lang="en-GB" altLang="ja-JP" sz="1400" dirty="0"/>
              <a:t>	Consideration on Beam Switching Speed	</a:t>
            </a:r>
            <a:r>
              <a:rPr lang="en-GB" altLang="ja-JP" sz="1400" dirty="0" smtClean="0"/>
              <a:t>	Nokia</a:t>
            </a:r>
            <a:r>
              <a:rPr lang="en-GB" altLang="ja-JP" sz="1400" dirty="0"/>
              <a:t>, Nokia Shanghai Bell</a:t>
            </a:r>
          </a:p>
          <a:p>
            <a:r>
              <a:rPr lang="en-GB" altLang="ja-JP" sz="1400" dirty="0" smtClean="0"/>
              <a:t>[6] R4-1708108</a:t>
            </a:r>
            <a:r>
              <a:rPr lang="en-GB" altLang="ja-JP" sz="1400" dirty="0"/>
              <a:t>	On beam switching new requirement	</a:t>
            </a:r>
            <a:r>
              <a:rPr lang="en-GB" altLang="ja-JP" sz="1400" dirty="0" smtClean="0"/>
              <a:t>		Ericsson</a:t>
            </a:r>
            <a:endParaRPr lang="en-GB" altLang="ja-JP" sz="1400" dirty="0"/>
          </a:p>
          <a:p>
            <a:r>
              <a:rPr lang="en-GB" altLang="ja-JP" sz="1400" dirty="0" smtClean="0"/>
              <a:t>[7] R4-1708423</a:t>
            </a:r>
            <a:r>
              <a:rPr lang="en-GB" altLang="ja-JP" sz="1400" dirty="0"/>
              <a:t>	Discussion on Beam switching time	</a:t>
            </a:r>
            <a:r>
              <a:rPr lang="en-GB" altLang="ja-JP" sz="1400" dirty="0" smtClean="0"/>
              <a:t>		Huawei</a:t>
            </a:r>
            <a:endParaRPr lang="en-GB" altLang="ja-JP" sz="1400" dirty="0"/>
          </a:p>
        </p:txBody>
      </p:sp>
    </p:spTree>
    <p:extLst>
      <p:ext uri="{BB962C8B-B14F-4D97-AF65-F5344CB8AC3E}">
        <p14:creationId xmlns:p14="http://schemas.microsoft.com/office/powerpoint/2010/main" val="913267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Agreement (General)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altLang="ja-JP" dirty="0" smtClean="0"/>
              <a:t>Testability doesn’t impact the</a:t>
            </a:r>
            <a:r>
              <a:rPr lang="ja-JP" altLang="en-US" dirty="0" smtClean="0"/>
              <a:t> </a:t>
            </a:r>
            <a:r>
              <a:rPr lang="en-US" altLang="ja-JP" dirty="0" smtClean="0"/>
              <a:t>decision whether this requirement is introduced in core spec or not. (already </a:t>
            </a:r>
            <a:r>
              <a:rPr lang="en-US" altLang="ja-JP" dirty="0"/>
              <a:t>agreed in </a:t>
            </a:r>
            <a:r>
              <a:rPr lang="en-US" altLang="ja-JP" dirty="0" smtClean="0"/>
              <a:t>R4-1706158)</a:t>
            </a:r>
          </a:p>
          <a:p>
            <a:r>
              <a:rPr lang="en-US" altLang="ja-JP" dirty="0">
                <a:solidFill>
                  <a:srgbClr val="FF0000"/>
                </a:solidFill>
              </a:rPr>
              <a:t>RAN4 agrees to work to create a </a:t>
            </a:r>
            <a:r>
              <a:rPr lang="en-US" altLang="ja-JP" dirty="0" smtClean="0">
                <a:solidFill>
                  <a:srgbClr val="FF0000"/>
                </a:solidFill>
              </a:rPr>
              <a:t>description for the potential requirement. </a:t>
            </a:r>
            <a:r>
              <a:rPr lang="en-US" altLang="ja-JP" dirty="0"/>
              <a:t>(already agreed in R4-1706158</a:t>
            </a:r>
            <a:r>
              <a:rPr lang="en-US" altLang="ja-JP" dirty="0" smtClean="0"/>
              <a:t>)</a:t>
            </a:r>
          </a:p>
          <a:p>
            <a:r>
              <a:rPr lang="en-US" altLang="ja-JP" dirty="0" smtClean="0"/>
              <a:t>RAN4 agrees the switching time must be less than some value </a:t>
            </a:r>
            <a:r>
              <a:rPr lang="en-US" altLang="ja-JP" dirty="0" smtClean="0">
                <a:solidFill>
                  <a:srgbClr val="FF0000"/>
                </a:solidFill>
              </a:rPr>
              <a:t>(it doesn’t mean RAN4 automatically to introduce the requirement)</a:t>
            </a:r>
          </a:p>
          <a:p>
            <a:r>
              <a:rPr lang="en-US" altLang="ja-JP" dirty="0" smtClean="0"/>
              <a:t>It is agreed RAN4 to encourage to solve remaining open issues </a:t>
            </a:r>
            <a:r>
              <a:rPr lang="en-US" altLang="ja-JP" dirty="0" smtClean="0">
                <a:solidFill>
                  <a:srgbClr val="FF0000"/>
                </a:solidFill>
              </a:rPr>
              <a:t>shown in the following slides</a:t>
            </a:r>
            <a:r>
              <a:rPr lang="en-US" altLang="ja-JP" dirty="0" smtClean="0"/>
              <a:t>.</a:t>
            </a:r>
          </a:p>
          <a:p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5869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Agreement (</a:t>
            </a:r>
            <a:r>
              <a:rPr lang="en-US" altLang="ja-JP" dirty="0" smtClean="0"/>
              <a:t>the </a:t>
            </a:r>
            <a:r>
              <a:rPr kumimoji="1" lang="en-US" altLang="ja-JP" dirty="0" smtClean="0"/>
              <a:t>value)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188906"/>
            <a:ext cx="8229600" cy="3464230"/>
          </a:xfrm>
        </p:spPr>
        <p:txBody>
          <a:bodyPr>
            <a:normAutofit fontScale="62500" lnSpcReduction="20000"/>
          </a:bodyPr>
          <a:lstStyle/>
          <a:p>
            <a:r>
              <a:rPr kumimoji="1" lang="en-US" altLang="ja-JP" dirty="0" smtClean="0"/>
              <a:t>Taking into account NR OFDM symbol design, beam switching time of direction </a:t>
            </a:r>
            <a:r>
              <a:rPr lang="en-US" altLang="ja-JP" dirty="0" smtClean="0"/>
              <a:t>A to B shall be at </a:t>
            </a:r>
            <a:r>
              <a:rPr kumimoji="1" lang="en-US" altLang="ja-JP" dirty="0" smtClean="0"/>
              <a:t>least less than CP length</a:t>
            </a:r>
          </a:p>
          <a:p>
            <a:pPr lvl="1"/>
            <a:r>
              <a:rPr lang="en-US" altLang="ja-JP" dirty="0" smtClean="0"/>
              <a:t>CP length depends on SCS.</a:t>
            </a:r>
          </a:p>
          <a:p>
            <a:pPr lvl="1"/>
            <a:r>
              <a:rPr lang="en-US" altLang="ja-JP" dirty="0" smtClean="0"/>
              <a:t>The difference of  direction A and B should be the same with the maximum direction gap which BS can steer.</a:t>
            </a:r>
          </a:p>
          <a:p>
            <a:r>
              <a:rPr kumimoji="1" lang="en-US" altLang="ja-JP" dirty="0" smtClean="0"/>
              <a:t>Encouraged companies provide the simulation results of the relation between beam switching time (0 ~ CP length) and performance degradation (100% is assumed for no delay) for each DL CH in RAN4 NR#3 meeting in Nagoya </a:t>
            </a:r>
            <a:r>
              <a:rPr kumimoji="1" lang="en-US" altLang="ja-JP" dirty="0" smtClean="0">
                <a:solidFill>
                  <a:srgbClr val="FF0000"/>
                </a:solidFill>
              </a:rPr>
              <a:t>and RAN4#84bis in Dubrovnik</a:t>
            </a:r>
            <a:r>
              <a:rPr kumimoji="1" lang="en-US" altLang="ja-JP" dirty="0" smtClean="0"/>
              <a:t>. Based on the results, RAN4 will further clarify the required beam switching time smaller than CP length.</a:t>
            </a:r>
          </a:p>
          <a:p>
            <a:r>
              <a:rPr lang="en-US" altLang="ja-JP" dirty="0" smtClean="0">
                <a:solidFill>
                  <a:srgbClr val="FF0000"/>
                </a:solidFill>
              </a:rPr>
              <a:t>FFS how beam switching and the time requirement should be defined in requirement text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4" name="表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7243924"/>
              </p:ext>
            </p:extLst>
          </p:nvPr>
        </p:nvGraphicFramePr>
        <p:xfrm>
          <a:off x="1524000" y="4797152"/>
          <a:ext cx="6096000" cy="19202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48000"/>
                <a:gridCol w="3048000"/>
              </a:tblGrid>
              <a:tr h="204027"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/>
                        <a:t>Information</a:t>
                      </a:r>
                      <a:endParaRPr kumimoji="1" lang="ja-JP" altLang="en-US" sz="12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</a:tr>
              <a:tr h="206022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/>
                        <a:t>SCS</a:t>
                      </a:r>
                      <a:endParaRPr kumimoji="1" lang="ja-JP" altLang="en-US" sz="120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/>
                        <a:t>CP length</a:t>
                      </a:r>
                      <a:endParaRPr kumimoji="1" lang="ja-JP" altLang="en-US" sz="120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06022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/>
                        <a:t>15 kHz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/>
                        <a:t>4.69 µs</a:t>
                      </a:r>
                      <a:endParaRPr kumimoji="1" lang="ja-JP" altLang="en-US" sz="1200" dirty="0"/>
                    </a:p>
                  </a:txBody>
                  <a:tcPr/>
                </a:tc>
              </a:tr>
              <a:tr h="206022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/>
                        <a:t>30 kHz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/>
                        <a:t>2.34 µs</a:t>
                      </a:r>
                      <a:endParaRPr kumimoji="1" lang="ja-JP" altLang="en-US" sz="1200" dirty="0"/>
                    </a:p>
                  </a:txBody>
                  <a:tcPr/>
                </a:tc>
              </a:tr>
              <a:tr h="206022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/>
                        <a:t>60 kHz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/>
                        <a:t>1.17 µs</a:t>
                      </a:r>
                      <a:endParaRPr kumimoji="1" lang="ja-JP" altLang="en-US" sz="1200" dirty="0"/>
                    </a:p>
                  </a:txBody>
                  <a:tcPr/>
                </a:tc>
              </a:tr>
              <a:tr h="206022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/>
                        <a:t>120 kHz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/>
                        <a:t>586 ns</a:t>
                      </a:r>
                      <a:endParaRPr kumimoji="1" lang="ja-JP" altLang="en-US" sz="1200" dirty="0"/>
                    </a:p>
                  </a:txBody>
                  <a:tcPr/>
                </a:tc>
              </a:tr>
              <a:tr h="206022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/>
                        <a:t>240 kHz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/>
                        <a:t>293 ns</a:t>
                      </a:r>
                      <a:endParaRPr kumimoji="1" lang="ja-JP" altLang="en-US" sz="12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74968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4076"/>
            <a:ext cx="8229600" cy="780685"/>
          </a:xfrm>
        </p:spPr>
        <p:txBody>
          <a:bodyPr>
            <a:normAutofit/>
          </a:bodyPr>
          <a:lstStyle/>
          <a:p>
            <a:r>
              <a:rPr kumimoji="1" lang="en-US" altLang="ja-JP" dirty="0" smtClean="0"/>
              <a:t>Agreement (on Work Plan)</a:t>
            </a:r>
            <a:endParaRPr kumimoji="1" lang="ja-JP" altLang="en-US" dirty="0"/>
          </a:p>
        </p:txBody>
      </p:sp>
      <p:graphicFrame>
        <p:nvGraphicFramePr>
          <p:cNvPr id="4" name="コンテンツ プレースホルダー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68013539"/>
              </p:ext>
            </p:extLst>
          </p:nvPr>
        </p:nvGraphicFramePr>
        <p:xfrm>
          <a:off x="-1" y="692696"/>
          <a:ext cx="9114291" cy="6141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56000"/>
                <a:gridCol w="1814097"/>
                <a:gridCol w="1814097"/>
                <a:gridCol w="2016000"/>
                <a:gridCol w="1814097"/>
              </a:tblGrid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RAN4(month)</a:t>
                      </a:r>
                      <a:endParaRPr kumimoji="1" lang="ja-JP" altLang="en-US" sz="1600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Core spec</a:t>
                      </a:r>
                      <a:r>
                        <a:rPr kumimoji="1" lang="en-US" altLang="ja-JP" sz="1600" baseline="0" dirty="0" smtClean="0"/>
                        <a:t> drafting</a:t>
                      </a:r>
                      <a:endParaRPr kumimoji="1" lang="ja-JP" altLang="en-US" sz="160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Beam switching time</a:t>
                      </a:r>
                      <a:endParaRPr kumimoji="1" lang="ja-JP" altLang="en-US" sz="160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Metric to be used</a:t>
                      </a:r>
                      <a:endParaRPr kumimoji="1" lang="ja-JP" altLang="en-US" sz="160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Testing feasibility</a:t>
                      </a:r>
                      <a:endParaRPr kumimoji="1" lang="ja-JP" altLang="en-US" sz="160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#84(Aug.)</a:t>
                      </a:r>
                      <a:endParaRPr kumimoji="1" lang="ja-JP" altLang="en-US" sz="1600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/>
                        <a:t>This WF.</a:t>
                      </a:r>
                      <a:endParaRPr kumimoji="1" lang="ja-JP" altLang="en-US" sz="16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NR#3(Sep.)</a:t>
                      </a:r>
                      <a:endParaRPr kumimoji="1" lang="ja-JP" altLang="en-US" sz="1600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(Provide draft)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Provide</a:t>
                      </a:r>
                      <a:r>
                        <a:rPr kumimoji="1" lang="en-US" altLang="ja-JP" sz="1600" baseline="0" dirty="0" smtClean="0"/>
                        <a:t> results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Agree some</a:t>
                      </a:r>
                      <a:r>
                        <a:rPr kumimoji="1" lang="en-US" altLang="ja-JP" sz="1600" baseline="0" dirty="0" smtClean="0"/>
                        <a:t> options, summarize Pros/Cons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Provide candidate testing method</a:t>
                      </a:r>
                      <a:endParaRPr kumimoji="1" lang="ja-JP" alt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#84bis(Oct.)</a:t>
                      </a:r>
                      <a:endParaRPr kumimoji="1" lang="ja-JP" altLang="en-US" sz="1600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Update draft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Provide</a:t>
                      </a:r>
                      <a:r>
                        <a:rPr kumimoji="1" lang="en-US" altLang="ja-JP" sz="1600" baseline="0" dirty="0" smtClean="0"/>
                        <a:t> results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Continue and agree the metric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Continue</a:t>
                      </a:r>
                      <a:r>
                        <a:rPr kumimoji="1" lang="en-US" altLang="ja-JP" sz="1600" baseline="0" dirty="0" smtClean="0"/>
                        <a:t> and summarize the options</a:t>
                      </a:r>
                      <a:endParaRPr kumimoji="1" lang="ja-JP" alt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16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NR#4(Oct.-Nov.)</a:t>
                      </a:r>
                      <a:endParaRPr kumimoji="1" lang="ja-JP" altLang="en-US" sz="16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Agree the potential spec description</a:t>
                      </a:r>
                      <a:r>
                        <a:rPr kumimoji="1" lang="en-US" altLang="ja-JP" sz="1600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 other than value and metric</a:t>
                      </a:r>
                      <a:endParaRPr kumimoji="1" lang="ja-JP" altLang="en-US" sz="16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dirty="0" smtClean="0"/>
                        <a:t>Provide</a:t>
                      </a:r>
                      <a:r>
                        <a:rPr kumimoji="1" lang="en-US" altLang="ja-JP" sz="1600" baseline="0" dirty="0" smtClean="0"/>
                        <a:t> results and </a:t>
                      </a:r>
                      <a:endParaRPr kumimoji="1" lang="ja-JP" altLang="en-US" sz="1600" dirty="0" smtClean="0"/>
                    </a:p>
                    <a:p>
                      <a:r>
                        <a:rPr kumimoji="1" lang="en-US" altLang="ja-JP" sz="16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decide</a:t>
                      </a:r>
                      <a:r>
                        <a:rPr kumimoji="1" lang="en-US" altLang="ja-JP" sz="1600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 the value</a:t>
                      </a:r>
                      <a:endParaRPr kumimoji="1" lang="ja-JP" altLang="en-US" sz="16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Agree the metric</a:t>
                      </a:r>
                      <a:endParaRPr kumimoji="1" lang="ja-JP" altLang="en-US" sz="16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Continue</a:t>
                      </a:r>
                      <a:endParaRPr kumimoji="1" lang="ja-JP" altLang="en-US" sz="16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#85(Nov.)</a:t>
                      </a:r>
                      <a:endParaRPr kumimoji="1" lang="ja-JP" altLang="en-US" sz="1600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Agree the TP for TR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/>
                        <a:t>-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/>
                        <a:t>-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Clarify the test ability on each</a:t>
                      </a:r>
                      <a:endParaRPr kumimoji="1" lang="ja-JP" alt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NR #4(Jan.)</a:t>
                      </a:r>
                      <a:endParaRPr kumimoji="1" lang="ja-JP" altLang="en-US" sz="1600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Decide</a:t>
                      </a:r>
                      <a:r>
                        <a:rPr kumimoji="1" lang="en-US" altLang="ja-JP" sz="1600" baseline="0" dirty="0" smtClean="0"/>
                        <a:t> possible test method(s)</a:t>
                      </a:r>
                      <a:endParaRPr kumimoji="1" lang="ja-JP" alt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#86(Feb.)</a:t>
                      </a:r>
                      <a:endParaRPr kumimoji="1" lang="ja-JP" altLang="en-US" sz="1600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Provide draft spec </a:t>
                      </a:r>
                      <a:endParaRPr kumimoji="1" lang="ja-JP" alt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#86bis(Apr.)</a:t>
                      </a:r>
                      <a:endParaRPr kumimoji="1" lang="ja-JP" altLang="en-US" sz="1600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Provide draft spec</a:t>
                      </a:r>
                      <a:r>
                        <a:rPr kumimoji="1" lang="en-US" altLang="ja-JP" sz="1600" baseline="0" dirty="0" smtClean="0"/>
                        <a:t> a</a:t>
                      </a:r>
                      <a:r>
                        <a:rPr kumimoji="1" lang="en-US" altLang="ja-JP" sz="1600" dirty="0" smtClean="0"/>
                        <a:t>nd conclude test feasibility</a:t>
                      </a:r>
                      <a:endParaRPr kumimoji="1" lang="ja-JP" alt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#87(May)</a:t>
                      </a:r>
                      <a:endParaRPr kumimoji="1" lang="ja-JP" altLang="en-US" sz="1600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Agree the TP for TR</a:t>
                      </a:r>
                      <a:endParaRPr kumimoji="1" lang="ja-JP" altLang="en-US" sz="16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96064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2846</TotalTime>
  <Words>445</Words>
  <Application>Microsoft Office PowerPoint</Application>
  <PresentationFormat>画面に合わせる (4:3)</PresentationFormat>
  <Paragraphs>77</Paragraphs>
  <Slides>5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6" baseType="lpstr">
      <vt:lpstr>Office テーマ</vt:lpstr>
      <vt:lpstr>WF on beam switching time</vt:lpstr>
      <vt:lpstr>Background</vt:lpstr>
      <vt:lpstr>Agreement (General)</vt:lpstr>
      <vt:lpstr>Agreement (the value)</vt:lpstr>
      <vt:lpstr>Agreement (on Work Plan)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BS specific new requirements</dc:title>
  <dc:creator>5852648</dc:creator>
  <cp:lastModifiedBy>DCM(SO)</cp:lastModifiedBy>
  <cp:revision>93</cp:revision>
  <dcterms:created xsi:type="dcterms:W3CDTF">2016-11-16T01:21:36Z</dcterms:created>
  <dcterms:modified xsi:type="dcterms:W3CDTF">2017-08-24T16:23:32Z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1498694057</vt:lpwstr>
  </property>
</Properties>
</file>