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6" r:id="rId6"/>
    <p:sldId id="379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fld id="{375A4093-E16D-4786-AC5D-2955C09F9518}" type="datetimeFigureOut">
              <a:rPr lang="ru-RU"/>
              <a:pPr>
                <a:defRPr/>
              </a:pPr>
              <a:t>25.08.2017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7C39AE1-7D3F-44F3-A258-09671B502AB5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02067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6B8D-08CD-405D-8A3C-8AEC6CDF404D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20FA6-3565-4FF4-8EAD-D0D5223F1E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339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B07ED-5E4E-4238-A0EE-44C31CCFC104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7CB20-47B0-4FD9-ABEF-C1A40BC8A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51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D656E-4C8E-43AA-A323-74CD21E9CA83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72F56-FE98-40B0-AEE4-FFA552902A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259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F721-0079-425B-B678-E9A3F15900D2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0E549-E752-4B0B-A1B6-6140922B8F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533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EAB0-1CB2-4FA3-80B8-8F185BE64090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F411-3E3D-433F-B720-1063C8D68E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01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EBD1-F169-47C8-A3EC-49461A80EBD8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8981E-17DD-4F17-AA60-AA60C4FB8D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726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AA7F-E7C3-470E-A906-6598ADF8EA56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9ED11-07B0-4D11-AB3D-E18DF56E9C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449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0F3D-8089-4D0C-8935-633A72B8989A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2B382-62C8-4564-BD97-FF8B9AED5D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74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5C23-7CAA-4C31-B9EE-EF19426F1B74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63E2F-7D7A-4875-BC12-DA2033E2DE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161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7D21-69FD-4C04-83D6-EB9DAF20BFCC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7DC60-309F-4D52-BBBB-A17BE23CB5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95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E922-98D4-4994-A610-FEF6840BD87D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08BA-561C-4862-AAC9-255B0FD235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109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48DAFB72-002B-493E-8302-E5B8C84F629C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CBEF3E5-993B-4589-A859-0D58ED1C1A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NR Mixed Numerologies </a:t>
            </a:r>
            <a:r>
              <a:rPr lang="en-GB" altLang="en-US" sz="4000" dirty="0" smtClean="0"/>
              <a:t>FDM Requirements</a:t>
            </a:r>
            <a:endParaRPr lang="en-GB" altLang="en-US" sz="4000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</a:t>
            </a: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b="1" dirty="0"/>
              <a:t>3GPP TSG-RAN WG4 Meeting #84</a:t>
            </a:r>
          </a:p>
          <a:p>
            <a:pPr>
              <a:spcBef>
                <a:spcPct val="20000"/>
              </a:spcBef>
            </a:pPr>
            <a:r>
              <a:rPr lang="en-US" b="1" dirty="0"/>
              <a:t>Berlin, Germany, 21 - 25 August 2017</a:t>
            </a:r>
            <a:endParaRPr lang="en-GB" dirty="0"/>
          </a:p>
          <a:p>
            <a:pPr eaLnBrk="1" hangingPunct="1"/>
            <a:r>
              <a:rPr lang="en-US" altLang="zh-CN" b="1" dirty="0"/>
              <a:t>Agenda Item: </a:t>
            </a:r>
            <a:r>
              <a:rPr lang="en-GB" altLang="zh-CN" b="1" dirty="0"/>
              <a:t>9.3.4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b="1" dirty="0" smtClean="0"/>
              <a:t>R4-1709076</a:t>
            </a:r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Background</a:t>
            </a:r>
            <a:endParaRPr lang="en-GB" altLang="zh-CN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GB" altLang="zh-CN" dirty="0"/>
              <a:t>Mixed Numerologies FDM operation use cases</a:t>
            </a:r>
          </a:p>
          <a:p>
            <a:pPr lvl="1"/>
            <a:r>
              <a:rPr lang="en-GB" altLang="zh-CN" sz="1800" dirty="0"/>
              <a:t>Use Case #1: Data and Data mixed numerology FDM</a:t>
            </a:r>
          </a:p>
          <a:p>
            <a:pPr lvl="2"/>
            <a:r>
              <a:rPr lang="en-GB" altLang="zh-CN" dirty="0" err="1"/>
              <a:t>FDM’ed</a:t>
            </a:r>
            <a:r>
              <a:rPr lang="en-GB" altLang="zh-CN" dirty="0"/>
              <a:t> transmission or reception of physical channels (e.g. NR PDSCH, PDCCH, PUSCH, PUCCH) with different numerologies at the same instance in DL or UL</a:t>
            </a:r>
          </a:p>
          <a:p>
            <a:pPr lvl="1"/>
            <a:r>
              <a:rPr lang="en-GB" altLang="zh-CN" sz="1800" dirty="0"/>
              <a:t>Use Case #2: Data and SS block (SS, PBCH) mixed numerology FDM</a:t>
            </a:r>
          </a:p>
          <a:p>
            <a:pPr lvl="2"/>
            <a:r>
              <a:rPr lang="en-GB" altLang="zh-CN" dirty="0" err="1"/>
              <a:t>FDM’ed</a:t>
            </a:r>
            <a:r>
              <a:rPr lang="en-GB" altLang="zh-CN" dirty="0"/>
              <a:t> transmission or reception of SS block (</a:t>
            </a:r>
            <a:r>
              <a:rPr lang="en-US" altLang="zh-CN" dirty="0"/>
              <a:t>SS/PBCH) and other physical channels </a:t>
            </a:r>
            <a:r>
              <a:rPr lang="en-GB" altLang="zh-CN" dirty="0"/>
              <a:t>(e.g. NR PDSCH, PDCCH) </a:t>
            </a:r>
            <a:r>
              <a:rPr lang="en-US" altLang="zh-CN" dirty="0"/>
              <a:t>with different numerologies in DL</a:t>
            </a:r>
          </a:p>
          <a:p>
            <a:r>
              <a:rPr lang="en-GB" altLang="zh-CN" dirty="0"/>
              <a:t>Previous agreements are captured in </a:t>
            </a:r>
            <a:r>
              <a:rPr lang="en-GB" dirty="0"/>
              <a:t>R4-1706963</a:t>
            </a:r>
            <a:endParaRPr lang="en-GB" altLang="zh-CN" dirty="0"/>
          </a:p>
          <a:p>
            <a:endParaRPr lang="en-GB" altLang="zh-CN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26206D2-B8BD-46E1-9FC9-632E7F0E45E9}" type="slidenum">
              <a:rPr lang="en-US" altLang="zh-CN">
                <a:solidFill>
                  <a:srgbClr val="898989"/>
                </a:solidFill>
              </a:rPr>
              <a:pPr eaLnBrk="1" hangingPunct="1"/>
              <a:t>2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68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en-GB" altLang="zh-C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/>
          <a:lstStyle/>
          <a:p>
            <a:pPr lvl="0"/>
            <a:r>
              <a:rPr lang="en-GB" altLang="zh-CN" sz="2000" dirty="0"/>
              <a:t>Case 2 Data/SS mixed numerology FDM operation</a:t>
            </a:r>
            <a:endParaRPr lang="en-US" sz="2000" dirty="0"/>
          </a:p>
          <a:p>
            <a:pPr lvl="1"/>
            <a:r>
              <a:rPr lang="en-GB" sz="1800" dirty="0"/>
              <a:t>Data/SS mixed numerology FDM operation can be supported for both BS/UE without additional in-band RF requirements compared to single numerology. </a:t>
            </a:r>
          </a:p>
          <a:p>
            <a:pPr lvl="1"/>
            <a:r>
              <a:rPr lang="en-US" sz="1800" dirty="0"/>
              <a:t>Do not define dedicated BS and UE in-band RF requirements in Rel-15 related to </a:t>
            </a:r>
            <a:r>
              <a:rPr lang="en-GB" altLang="zh-CN" sz="1800" dirty="0"/>
              <a:t>Data/SS mixed numerology FDM </a:t>
            </a:r>
            <a:r>
              <a:rPr lang="en-US" sz="1800" dirty="0"/>
              <a:t>.</a:t>
            </a:r>
          </a:p>
          <a:p>
            <a:pPr lvl="1"/>
            <a:r>
              <a:rPr lang="en-GB" sz="1800" dirty="0" smtClean="0"/>
              <a:t>Support </a:t>
            </a:r>
            <a:r>
              <a:rPr lang="en-GB" sz="1800" dirty="0"/>
              <a:t>of simultaneous reception of Data/SS with mixed numerologies is </a:t>
            </a:r>
            <a:r>
              <a:rPr lang="en-GB" sz="1800" dirty="0" smtClean="0"/>
              <a:t>optional </a:t>
            </a:r>
            <a:r>
              <a:rPr lang="en-GB" sz="1800" dirty="0"/>
              <a:t>from UE implementation perspective</a:t>
            </a:r>
          </a:p>
          <a:p>
            <a:pPr lvl="1"/>
            <a:r>
              <a:rPr lang="en-GB" sz="1800" dirty="0"/>
              <a:t>RAN4 will investigate further </a:t>
            </a:r>
            <a:r>
              <a:rPr lang="en-GB" sz="1800" dirty="0" smtClean="0"/>
              <a:t>how </a:t>
            </a:r>
            <a:r>
              <a:rPr lang="en-GB" sz="1800" dirty="0"/>
              <a:t>UE </a:t>
            </a:r>
            <a:r>
              <a:rPr lang="en-GB" sz="1800" dirty="0" smtClean="0"/>
              <a:t>RRM </a:t>
            </a:r>
            <a:r>
              <a:rPr lang="en-GB" sz="1800" dirty="0"/>
              <a:t>requirements will take this into account </a:t>
            </a:r>
            <a:endParaRPr lang="en-GB" sz="1800" dirty="0" smtClean="0"/>
          </a:p>
          <a:p>
            <a:pPr lvl="2"/>
            <a:r>
              <a:rPr lang="en-GB" sz="1400" dirty="0" smtClean="0"/>
              <a:t>Case </a:t>
            </a:r>
            <a:r>
              <a:rPr lang="en-GB" sz="1400" dirty="0"/>
              <a:t>1: Intra-frequency cell identification and measurements on the target cell while receiving Data from the serving cell with different numerology from SS</a:t>
            </a:r>
          </a:p>
          <a:p>
            <a:pPr lvl="2"/>
            <a:r>
              <a:rPr lang="en-US" sz="1600" dirty="0"/>
              <a:t>Other cases are not precluded</a:t>
            </a:r>
            <a:endParaRPr lang="en-GB" sz="16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431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64E9C01-13ED-4EB2-BC9C-D55F26CD12E0}">
  <ds:schemaRefs>
    <ds:schemaRef ds:uri="http://purl.org/dc/terms/"/>
    <ds:schemaRef ds:uri="66EEDB98-F073-460B-B9B0-9643F9FE785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10450</TotalTime>
  <Words>235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WF on NR Mixed Numerologies FDM Requirements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798</cp:revision>
  <dcterms:created xsi:type="dcterms:W3CDTF">2013-05-13T16:02:00Z</dcterms:created>
  <dcterms:modified xsi:type="dcterms:W3CDTF">2017-08-25T08:03:51Z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1498523835</vt:lpwstr>
  </property>
  <property fmtid="{D5CDD505-2E9C-101B-9397-08002B2CF9AE}" pid="16" name="_NewReviewCycle">
    <vt:lpwstr/>
  </property>
</Properties>
</file>