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9" r:id="rId3"/>
    <p:sldId id="290" r:id="rId4"/>
    <p:sldId id="285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58" autoAdjust="0"/>
    <p:restoredTop sz="94660"/>
  </p:normalViewPr>
  <p:slideViewPr>
    <p:cSldViewPr>
      <p:cViewPr varScale="1">
        <p:scale>
          <a:sx n="62" d="100"/>
          <a:sy n="62" d="100"/>
        </p:scale>
        <p:origin x="-150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8/25/2017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xmlns="" val="178622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ea typeface="+mj-ea"/>
              </a:rPr>
              <a:t>WF on </a:t>
            </a:r>
            <a:r>
              <a:rPr lang="en-GB" altLang="zh-CN" dirty="0" smtClean="0"/>
              <a:t>system acquisition time reduction for BL/CE UEs </a:t>
            </a:r>
            <a:endParaRPr lang="en-US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799306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 smtClean="0">
                <a:solidFill>
                  <a:schemeClr val="tx1"/>
                </a:solidFill>
              </a:rPr>
              <a:t>Huawei, HiSilicon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#</a:t>
            </a:r>
            <a:r>
              <a:rPr lang="en-US" altLang="sv-SE" sz="2000" b="1" dirty="0" smtClean="0"/>
              <a:t>84                                                       </a:t>
            </a:r>
            <a:r>
              <a:rPr lang="en-US" altLang="sv-SE" sz="2000" b="1" dirty="0" smtClean="0"/>
              <a:t>R4-1709048</a:t>
            </a:r>
            <a:endParaRPr lang="en-US" altLang="sv-SE" sz="2000" b="1" dirty="0"/>
          </a:p>
          <a:p>
            <a:pPr>
              <a:buNone/>
            </a:pPr>
            <a:r>
              <a:rPr lang="en-GB" altLang="zh-CN" sz="2000" b="1" dirty="0" smtClean="0"/>
              <a:t>Berlin, Germany, 21th – 25th August, 2017</a:t>
            </a:r>
            <a:endParaRPr lang="zh-CN" altLang="zh-CN" sz="2000" b="1" dirty="0" smtClean="0"/>
          </a:p>
          <a:p>
            <a:pPr>
              <a:buNone/>
            </a:pPr>
            <a:r>
              <a:rPr lang="sv-SE" altLang="sv-SE" sz="2000" b="1" dirty="0" smtClean="0"/>
              <a:t>Agenda </a:t>
            </a:r>
            <a:r>
              <a:rPr lang="sv-SE" altLang="sv-SE" sz="2000" b="1" dirty="0"/>
              <a:t>Item: </a:t>
            </a:r>
            <a:r>
              <a:rPr lang="sv-SE" altLang="sv-SE" sz="2000" b="1" dirty="0" smtClean="0"/>
              <a:t>8.25.3.2</a:t>
            </a:r>
            <a:endParaRPr lang="sv-SE" altLang="sv-SE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(1)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sz="1400" dirty="0" smtClean="0"/>
              <a:t>RAN1#88bis and RAN1#89 made the following agreements regarding system acquisition time reduction for BL/CE UEs in Rel-15 [1]</a:t>
            </a:r>
            <a:endParaRPr lang="zh-CN" altLang="zh-CN" sz="1400" dirty="0" smtClean="0"/>
          </a:p>
          <a:p>
            <a:pPr lvl="0"/>
            <a:r>
              <a:rPr lang="en-GB" altLang="zh-CN" sz="1400" dirty="0" smtClean="0"/>
              <a:t>Techniques for system acquisition time reduction to be considered:</a:t>
            </a:r>
            <a:endParaRPr lang="zh-CN" altLang="zh-CN" sz="1400" dirty="0" smtClean="0"/>
          </a:p>
          <a:p>
            <a:pPr lvl="1"/>
            <a:r>
              <a:rPr lang="en-GB" altLang="zh-CN" sz="1200" dirty="0" smtClean="0"/>
              <a:t>PSS/SSS</a:t>
            </a:r>
            <a:endParaRPr lang="zh-CN" altLang="zh-CN" sz="1200" dirty="0" smtClean="0"/>
          </a:p>
          <a:p>
            <a:pPr lvl="2"/>
            <a:r>
              <a:rPr lang="en-GB" altLang="zh-CN" sz="1200" dirty="0" smtClean="0"/>
              <a:t>Enhanced (e.g. repeated) PSS/SSS based on PSS/SSS or NPSS/NSSS design</a:t>
            </a:r>
            <a:endParaRPr lang="zh-CN" altLang="zh-CN" sz="1200" dirty="0" smtClean="0"/>
          </a:p>
          <a:p>
            <a:pPr lvl="2"/>
            <a:r>
              <a:rPr lang="en-GB" altLang="zh-CN" sz="1200" dirty="0" smtClean="0"/>
              <a:t>Use of NPSS/NSSS on NB-</a:t>
            </a:r>
            <a:r>
              <a:rPr lang="en-GB" altLang="zh-CN" sz="1200" dirty="0" err="1" smtClean="0"/>
              <a:t>IoT</a:t>
            </a:r>
            <a:r>
              <a:rPr lang="en-GB" altLang="zh-CN" sz="1200" dirty="0" smtClean="0"/>
              <a:t> anchor carrier</a:t>
            </a:r>
            <a:endParaRPr lang="zh-CN" altLang="zh-CN" sz="1200" dirty="0" smtClean="0"/>
          </a:p>
          <a:p>
            <a:pPr lvl="1"/>
            <a:r>
              <a:rPr lang="en-GB" altLang="zh-CN" sz="1200" dirty="0" smtClean="0"/>
              <a:t>PBCH</a:t>
            </a:r>
            <a:endParaRPr lang="zh-CN" altLang="zh-CN" sz="1200" dirty="0" smtClean="0"/>
          </a:p>
          <a:p>
            <a:pPr lvl="2"/>
            <a:r>
              <a:rPr lang="en-GB" altLang="zh-CN" sz="1200" dirty="0" smtClean="0"/>
              <a:t>Enhanced (e.g. repeated) PBCH based on PBCH or NPBCH design</a:t>
            </a:r>
            <a:endParaRPr lang="zh-CN" altLang="zh-CN" sz="1200" dirty="0" smtClean="0"/>
          </a:p>
          <a:p>
            <a:pPr lvl="2"/>
            <a:r>
              <a:rPr lang="en-GB" altLang="zh-CN" sz="1200" dirty="0" smtClean="0"/>
              <a:t>Use of NPBCH on NB-</a:t>
            </a:r>
            <a:r>
              <a:rPr lang="en-GB" altLang="zh-CN" sz="1200" dirty="0" err="1" smtClean="0"/>
              <a:t>IoT</a:t>
            </a:r>
            <a:r>
              <a:rPr lang="en-GB" altLang="zh-CN" sz="1200" dirty="0" smtClean="0"/>
              <a:t> anchor carrier</a:t>
            </a:r>
            <a:endParaRPr lang="zh-CN" altLang="zh-CN" sz="1200" dirty="0" smtClean="0"/>
          </a:p>
          <a:p>
            <a:pPr lvl="2"/>
            <a:r>
              <a:rPr lang="en-GB" altLang="zh-CN" sz="1200" dirty="0" smtClean="0"/>
              <a:t>Combining across 40-ms PBCH periods (unless already part of Rel-14 demodulation requirements)</a:t>
            </a:r>
            <a:endParaRPr lang="zh-CN" altLang="zh-CN" sz="1200" dirty="0" smtClean="0"/>
          </a:p>
          <a:p>
            <a:pPr lvl="2"/>
            <a:r>
              <a:rPr lang="en-GB" altLang="zh-CN" sz="1200" dirty="0" smtClean="0"/>
              <a:t>New mechanism allowing to skip MIB message reading</a:t>
            </a:r>
            <a:endParaRPr lang="zh-CN" altLang="zh-CN" sz="1200" dirty="0" smtClean="0"/>
          </a:p>
          <a:p>
            <a:pPr lvl="1"/>
            <a:r>
              <a:rPr lang="en-GB" altLang="zh-CN" sz="1200" dirty="0" smtClean="0"/>
              <a:t>SIB1-BR</a:t>
            </a:r>
            <a:endParaRPr lang="zh-CN" altLang="zh-CN" sz="1200" dirty="0" smtClean="0"/>
          </a:p>
          <a:p>
            <a:pPr lvl="2"/>
            <a:r>
              <a:rPr lang="en-GB" altLang="zh-CN" sz="1200" dirty="0" smtClean="0"/>
              <a:t>Additional repetitions of SIB1-BR</a:t>
            </a:r>
            <a:endParaRPr lang="zh-CN" altLang="zh-CN" sz="1200" dirty="0" smtClean="0"/>
          </a:p>
          <a:p>
            <a:pPr lvl="2"/>
            <a:r>
              <a:rPr lang="en-GB" altLang="zh-CN" sz="1200" dirty="0" smtClean="0"/>
              <a:t>Accumulation across SIB1-BR modification periods (unless already part of Rel-14 demodulation requirements)</a:t>
            </a:r>
            <a:endParaRPr lang="zh-CN" altLang="zh-CN" sz="1200" dirty="0" smtClean="0"/>
          </a:p>
          <a:p>
            <a:pPr lvl="2"/>
            <a:r>
              <a:rPr lang="en-GB" altLang="zh-CN" sz="1200" dirty="0" smtClean="0"/>
              <a:t>New mechanism allowing to skip SIB1-BR reading</a:t>
            </a:r>
            <a:endParaRPr lang="zh-CN" altLang="zh-CN" sz="1200" dirty="0" smtClean="0"/>
          </a:p>
          <a:p>
            <a:pPr lvl="3"/>
            <a:r>
              <a:rPr lang="en-GB" altLang="zh-CN" sz="1200" dirty="0" smtClean="0"/>
              <a:t>E.g. SI update indication or other indication in MIB or another channel</a:t>
            </a:r>
            <a:endParaRPr lang="zh-CN" altLang="zh-CN" sz="1200" dirty="0" smtClean="0"/>
          </a:p>
          <a:p>
            <a:pPr lvl="1"/>
            <a:r>
              <a:rPr lang="en-GB" altLang="zh-CN" sz="1200" dirty="0" smtClean="0"/>
              <a:t>SI messages</a:t>
            </a:r>
            <a:endParaRPr lang="zh-CN" altLang="zh-CN" sz="1200" dirty="0" smtClean="0"/>
          </a:p>
          <a:p>
            <a:pPr lvl="2"/>
            <a:r>
              <a:rPr lang="en-GB" altLang="zh-CN" sz="1200" dirty="0" smtClean="0"/>
              <a:t>Additional repetitions of SI messages</a:t>
            </a:r>
            <a:endParaRPr lang="zh-CN" altLang="zh-CN" sz="1200" dirty="0" smtClean="0"/>
          </a:p>
          <a:p>
            <a:pPr lvl="2"/>
            <a:r>
              <a:rPr lang="en-GB" altLang="zh-CN" sz="1200" dirty="0" smtClean="0"/>
              <a:t>Accumulation across SI modification periods</a:t>
            </a:r>
            <a:endParaRPr lang="zh-CN" altLang="zh-CN" sz="1200" dirty="0" smtClean="0"/>
          </a:p>
          <a:p>
            <a:pPr lvl="2"/>
            <a:r>
              <a:rPr lang="en-GB" altLang="zh-CN" sz="1200" dirty="0" smtClean="0"/>
              <a:t>New mechanism allowing to skip SI message reading</a:t>
            </a:r>
            <a:endParaRPr lang="zh-CN" altLang="zh-CN" sz="1200" dirty="0" smtClean="0"/>
          </a:p>
          <a:p>
            <a:pPr lvl="3"/>
            <a:r>
              <a:rPr lang="en-GB" altLang="zh-CN" sz="1200" dirty="0" smtClean="0"/>
              <a:t>E.g. SI update indication or other indication in MIB or another channel</a:t>
            </a:r>
            <a:endParaRPr lang="zh-CN" altLang="zh-CN" sz="1200" dirty="0" smtClean="0"/>
          </a:p>
          <a:p>
            <a:endParaRPr lang="zh-CN" altLang="en-US" sz="1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(2)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dirty="0" smtClean="0"/>
              <a:t>Among techniques in the LS for system acquisition time reduction to be considered by RAN1, only mechanism allowing to skip MIB message reading (</a:t>
            </a:r>
            <a:r>
              <a:rPr lang="en-GB" altLang="zh-CN" i="1" dirty="0" err="1" smtClean="0"/>
              <a:t>sameSFN</a:t>
            </a:r>
            <a:r>
              <a:rPr lang="en-GB" altLang="zh-CN" dirty="0" smtClean="0"/>
              <a:t>-indication) is completed in Rel-14. 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dirty="0" smtClean="0"/>
              <a:t>Proposal: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57200" y="979488"/>
            <a:ext cx="8291513" cy="5113337"/>
          </a:xfrm>
        </p:spPr>
        <p:txBody>
          <a:bodyPr/>
          <a:lstStyle/>
          <a:p>
            <a:r>
              <a:rPr lang="en-GB" altLang="zh-CN" sz="2400" b="1" dirty="0" smtClean="0"/>
              <a:t>RAN4 shall wait RAN1 progress on system acquisition time reduction.</a:t>
            </a:r>
          </a:p>
          <a:p>
            <a:endParaRPr lang="zh-CN" altLang="zh-CN" sz="2400" dirty="0" smtClean="0"/>
          </a:p>
          <a:p>
            <a:r>
              <a:rPr lang="en-GB" altLang="zh-CN" sz="2400" b="1" dirty="0" smtClean="0"/>
              <a:t>Add application rule to </a:t>
            </a:r>
            <a:r>
              <a:rPr lang="en-GB" altLang="zh-CN" sz="2400" b="1" smtClean="0"/>
              <a:t>reuse Rel-14 FeMTC</a:t>
            </a:r>
            <a:r>
              <a:rPr lang="en-GB" altLang="zh-CN" sz="2400" b="1" dirty="0" smtClean="0"/>
              <a:t> handover delay requirement for Rel-15 </a:t>
            </a:r>
            <a:r>
              <a:rPr lang="en-GB" altLang="zh-CN" sz="2400" b="1" dirty="0" err="1" smtClean="0"/>
              <a:t>eFeMTC</a:t>
            </a:r>
            <a:r>
              <a:rPr lang="en-GB" altLang="zh-CN" sz="2400" b="1" dirty="0" smtClean="0"/>
              <a:t>.</a:t>
            </a:r>
            <a:endParaRPr lang="zh-CN" altLang="zh-CN" sz="2400" dirty="0" smtClean="0"/>
          </a:p>
          <a:p>
            <a:endParaRPr lang="en-GB" altLang="ko-KR" sz="2000" dirty="0" smtClean="0"/>
          </a:p>
        </p:txBody>
      </p:sp>
    </p:spTree>
    <p:extLst>
      <p:ext uri="{BB962C8B-B14F-4D97-AF65-F5344CB8AC3E}">
        <p14:creationId xmlns:p14="http://schemas.microsoft.com/office/powerpoint/2010/main" xmlns="" val="214491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31487</TotalTime>
  <Words>267</Words>
  <Application>Microsoft Office PowerPoint</Application>
  <PresentationFormat>全屏显示(4:3)</PresentationFormat>
  <Paragraphs>33</Paragraphs>
  <Slides>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WF on system acquisition time reduction for BL/CE UEs </vt:lpstr>
      <vt:lpstr>Background (1)</vt:lpstr>
      <vt:lpstr>Background (2)</vt:lpstr>
      <vt:lpstr>Proposal: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lastModifiedBy>Huawei</cp:lastModifiedBy>
  <cp:revision>504</cp:revision>
  <dcterms:created xsi:type="dcterms:W3CDTF">2014-03-20T14:32:54Z</dcterms:created>
  <dcterms:modified xsi:type="dcterms:W3CDTF">2017-08-25T07:10:42Z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(3)UMIm61++y425GIJct+n3jJo+u0M4sWbV/99bUckoQ/n7I9oDl23d8H15cc4dr26kncNWsXfb
G4SLqXZvPWLi+Z6yWpQVXfTgkTPisxmAUnHrN/n/1xMGHsC+ec+xGlt0+3lZhOAL0pARWqUk
heLWH29K+TgKvHlgVd4mTQR1yu5DdNMWAIYi7DbQdt8w3gZMlTiMO55s1Fn2GLTaNHQ2dpKn
ppE73b0icnLS/bziYw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7uWodyQFmKWk44Yh/6P7NdbHO9NI+Vip1J7et7+NUfy7pnegRqVn8F
BJm8fpeWbBwnFeKsZoAyp00ov+UcsMWpqyeHFYbMOkVJ2Wx/776Qr9qmaRrhMTYlbrBOhtE/
oGKMq92X9vdCFFO1xcQ26EVIdyppeZyEINJ4JtjtJQ+nkQWQsU0vAYn+A1XhUQTewjb/TEOq
YBdniXoyj0NGVxY/isolKj3F1tD2Gc/7F954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A62Q4nFEzbcjH/6fn2HLqnq1fyk1LuwOQiup
j7daAJxGxeEYHjxZBsKgemKGigjR5A==</vt:lpwstr>
  </property>
  <property fmtid="{D5CDD505-2E9C-101B-9397-08002B2CF9AE}" pid="7" name="_2015_ms_pID_7253432_00">
    <vt:lpwstr>_2015_ms_pID_7253432</vt:lpwstr>
  </property>
  <property fmtid="{D5CDD505-2E9C-101B-9397-08002B2CF9AE}" pid="8" name="_AdHocReviewCycleID">
    <vt:i4>-581507713</vt:i4>
  </property>
  <property fmtid="{D5CDD505-2E9C-101B-9397-08002B2CF9AE}" pid="9" name="_NewReviewCycle">
    <vt:lpwstr/>
  </property>
  <property fmtid="{D5CDD505-2E9C-101B-9397-08002B2CF9AE}" pid="10" name="_EmailSubject">
    <vt:lpwstr>[V2X] WF on RRM </vt:lpwstr>
  </property>
  <property fmtid="{D5CDD505-2E9C-101B-9397-08002B2CF9AE}" pid="11" name="_AuthorEmail">
    <vt:lpwstr>ntienvie@qti.qualcomm.com</vt:lpwstr>
  </property>
  <property fmtid="{D5CDD505-2E9C-101B-9397-08002B2CF9AE}" pid="12" name="_AuthorEmailDisplayName">
    <vt:lpwstr>Nguyen, Viet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1503644660</vt:lpwstr>
  </property>
</Properties>
</file>