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Docs\R4-1708587.zip" TargetMode="External"/><Relationship Id="rId2" Type="http://schemas.openxmlformats.org/officeDocument/2006/relationships/hyperlink" Target="file:///D:\Docs\R4-170825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Berlin, Germany, 21 – 25 Aug,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CMCC, Intel,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smtClean="0"/>
              <a:t>NR 4Rx for RRM and </a:t>
            </a:r>
            <a:r>
              <a:rPr lang="en-US" altLang="zh-CN" sz="4400" dirty="0"/>
              <a:t>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164288" y="6206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R4-1709033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zh-CN" dirty="0" smtClean="0"/>
              <a:t>Reference: </a:t>
            </a:r>
          </a:p>
          <a:p>
            <a:pPr lvl="1"/>
            <a:r>
              <a:rPr lang="en-GB" altLang="zh-CN" dirty="0" smtClean="0">
                <a:hlinkClick r:id="rId2" action="ppaction://hlinkfile"/>
              </a:rPr>
              <a:t>R4-1708250</a:t>
            </a:r>
            <a:r>
              <a:rPr lang="en-GB" altLang="zh-CN" dirty="0" smtClean="0"/>
              <a:t>	Discussion on 4Rx requirement for NR UE  Huawei, </a:t>
            </a:r>
            <a:r>
              <a:rPr lang="en-GB" altLang="zh-CN" dirty="0" err="1" smtClean="0"/>
              <a:t>HiSilicon</a:t>
            </a:r>
            <a:endParaRPr lang="en-GB" altLang="zh-CN" dirty="0" smtClean="0"/>
          </a:p>
          <a:p>
            <a:pPr lvl="1"/>
            <a:r>
              <a:rPr lang="en-GB" altLang="zh-CN" dirty="0" smtClean="0">
                <a:hlinkClick r:id="rId3" action="ppaction://hlinkfile"/>
              </a:rPr>
              <a:t>R4-1708587</a:t>
            </a:r>
            <a:r>
              <a:rPr lang="en-GB" altLang="zh-CN" dirty="0" smtClean="0"/>
              <a:t>	Further discussion on 4Rx requirements for NR UE  Huawei, </a:t>
            </a:r>
            <a:r>
              <a:rPr lang="en-GB" altLang="zh-CN" dirty="0" err="1" smtClean="0"/>
              <a:t>HiSilicon</a:t>
            </a:r>
            <a:endParaRPr lang="en-GB" altLang="zh-CN" dirty="0" smtClean="0"/>
          </a:p>
          <a:p>
            <a:pPr lvl="1"/>
            <a:r>
              <a:rPr lang="en-GB" altLang="zh-CN" dirty="0" smtClean="0">
                <a:hlinkClick r:id="rId3" action="ppaction://hlinkfile"/>
              </a:rPr>
              <a:t>R4-1708005</a:t>
            </a:r>
            <a:r>
              <a:rPr lang="en-GB" b="1" dirty="0" smtClean="0"/>
              <a:t>	</a:t>
            </a:r>
            <a:r>
              <a:rPr lang="en-GB" altLang="zh-CN" dirty="0" smtClean="0"/>
              <a:t>4Rx UE RF </a:t>
            </a:r>
            <a:r>
              <a:rPr lang="en-GB" altLang="zh-CN" dirty="0" err="1" smtClean="0"/>
              <a:t>requiremetns</a:t>
            </a:r>
            <a:r>
              <a:rPr lang="en-GB" altLang="zh-CN" dirty="0" smtClean="0"/>
              <a:t> for NR below 6GHz Huawei, </a:t>
            </a:r>
            <a:r>
              <a:rPr lang="en-GB" altLang="zh-CN" dirty="0" err="1" smtClean="0"/>
              <a:t>HiSilicon</a:t>
            </a:r>
            <a:endParaRPr lang="en-US" altLang="zh-CN" dirty="0" smtClean="0"/>
          </a:p>
          <a:p>
            <a:r>
              <a:rPr lang="en-US" altLang="zh-CN" dirty="0" smtClean="0"/>
              <a:t>Observation:</a:t>
            </a:r>
          </a:p>
          <a:p>
            <a:pPr lvl="1"/>
            <a:r>
              <a:rPr lang="en-US" altLang="zh-CN" dirty="0" smtClean="0"/>
              <a:t> 4Rx can improve significant DL performance from system and link point of view for </a:t>
            </a:r>
            <a:r>
              <a:rPr lang="en-US" altLang="zh-CN" dirty="0" smtClean="0"/>
              <a:t>both cell </a:t>
            </a:r>
            <a:r>
              <a:rPr lang="en-US" altLang="zh-CN" dirty="0" smtClean="0"/>
              <a:t>edge and cell centre </a:t>
            </a:r>
            <a:r>
              <a:rPr lang="en-US" altLang="zh-CN" dirty="0" smtClean="0"/>
              <a:t>UEs</a:t>
            </a:r>
            <a:r>
              <a:rPr lang="en-US" altLang="zh-CN" dirty="0" smtClean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RRM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Define RLM test cases separately for 2Rx and 4Rx.</a:t>
            </a:r>
          </a:p>
          <a:p>
            <a:r>
              <a:rPr lang="en-US" altLang="zh-CN" dirty="0" smtClean="0"/>
              <a:t>FFS: define one set or two sets of RRM core requirements for </a:t>
            </a:r>
            <a:r>
              <a:rPr lang="en-GB" dirty="0" smtClean="0"/>
              <a:t>2Rx and 4Rx.</a:t>
            </a:r>
          </a:p>
          <a:p>
            <a:endParaRPr lang="en-GB" dirty="0" smtClean="0"/>
          </a:p>
          <a:p>
            <a:endParaRPr lang="en-GB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Demodulation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/>
          </a:bodyPr>
          <a:lstStyle/>
          <a:p>
            <a:r>
              <a:rPr lang="en-GB" dirty="0" smtClean="0"/>
              <a:t>Define two sets of requirements separately for 2Rx and 4Rx</a:t>
            </a:r>
          </a:p>
          <a:p>
            <a:r>
              <a:rPr lang="en-GB" altLang="zh-CN" dirty="0" smtClean="0"/>
              <a:t>Considering </a:t>
            </a:r>
            <a:r>
              <a:rPr lang="en-GB" altLang="zh-CN" dirty="0" smtClean="0"/>
              <a:t>the strict schedule for Release 15, </a:t>
            </a:r>
            <a:r>
              <a:rPr lang="en-GB" altLang="zh-CN" dirty="0" smtClean="0"/>
              <a:t>propose </a:t>
            </a:r>
            <a:r>
              <a:rPr lang="en-GB" altLang="zh-CN" dirty="0" smtClean="0"/>
              <a:t>to prioritize 4Rx performance definition</a:t>
            </a:r>
            <a:endParaRPr lang="zh-CN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66521</TotalTime>
  <Words>81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TSG-RAN WG4 Meeting #84  Berlin, Germany, 21 – 25 Aug, 2017</vt:lpstr>
      <vt:lpstr>Background</vt:lpstr>
      <vt:lpstr>RRM</vt:lpstr>
      <vt:lpstr>Demodulation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230</cp:revision>
  <dcterms:created xsi:type="dcterms:W3CDTF">2016-01-12T08:39:50Z</dcterms:created>
  <dcterms:modified xsi:type="dcterms:W3CDTF">2017-08-25T10:56:34Z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(3)ERmaGmlJkY0ceykdq1xgRfRGnq4N3mf2+Bdg+v6fq/SIhzP6Fjp17qEuLCm4zR/qhZqQ2dlH
QQIupoQRBfgNYY6WP6iB0NXEpYZz82oMp7ucSuz6XLmszrckpzZFZXiiCLbGU/FBz5/C+Kci
lhlH8DJGg096wX1ds7Hz0fvtw/aaIKS9c0N4iR6l0Pu5X+h5lEwvy2ACeENV7yT/PqCejMUJ
5f74W8Dz0JVpV6Yrvl</vt:lpwstr>
  </property>
  <property fmtid="{D5CDD505-2E9C-101B-9397-08002B2CF9AE}" pid="3" name="_2015_ms_pID_7253431">
    <vt:lpwstr>Ov7HOboinI7sZSV3gjQNVKpkRLdvgB/lIpjT9ydUY9QDsK0GZo3fNk
xbE3V/VXeHKWa+ND+F2vgllp6YhBTjEPAZ52LlfkCjwoTQ/hMnSvUPWkFfWcPzFe4FJH+eOd
EzMW759gwXNp1x1hAp3MPmXP62mFNRymheEEmeLww2IDPpvBIYkkPL5ZjgSSduiY4b4KjKib
jQUZC8l/7rnrogZ5mwNlk3m5+bBXQs+B2WyW</vt:lpwstr>
  </property>
  <property fmtid="{D5CDD505-2E9C-101B-9397-08002B2CF9AE}" pid="4" name="_2015_ms_pID_7253432">
    <vt:lpwstr>t3EcJyub9qvzqf+ZrMEnrqtGt9dPNSwngzvV
GUpiwXfe6UZ2pd85pMGMlFzNVDbMyB3X2ZKpzCUm4ZONGGyFBh4=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1503644687</vt:lpwstr>
  </property>
</Properties>
</file>