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#84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Berlin, Germany, 21 - 25 August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MCS table for 256QAM and FD-MIMO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R4-1709008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altLang="zh-CN" dirty="0"/>
              <a:t>In R4-1707723, it was noted that </a:t>
            </a:r>
          </a:p>
          <a:p>
            <a:pPr lvl="1"/>
            <a:r>
              <a:rPr lang="en-US" altLang="zh-CN" dirty="0"/>
              <a:t>Existing 256QAM MCS table is sub-optimal for CFI=1 case</a:t>
            </a:r>
          </a:p>
          <a:p>
            <a:pPr lvl="2"/>
            <a:r>
              <a:rPr lang="en-US" altLang="zh-CN" dirty="0"/>
              <a:t>In Rel-12, RAN1 designed the table assuming CFI=3</a:t>
            </a:r>
          </a:p>
          <a:p>
            <a:pPr lvl="2"/>
            <a:r>
              <a:rPr lang="en-US" altLang="zh-CN" dirty="0"/>
              <a:t>Optimality of MCS selection changes as the number of available data tones changes</a:t>
            </a:r>
            <a:endParaRPr lang="en-GB" altLang="zh-CN" dirty="0"/>
          </a:p>
          <a:p>
            <a:pPr lvl="1"/>
            <a:r>
              <a:rPr lang="en-US" altLang="zh-CN" dirty="0"/>
              <a:t>Similar problem is observed in SF with large CSI-RS tones in FD-MIMO scenario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en-US" dirty="0"/>
              <a:t>Interested companies are encouraged to bring in analysis on the issue observed in </a:t>
            </a:r>
            <a:r>
              <a:rPr lang="en-US" altLang="zh-CN" dirty="0"/>
              <a:t>R4-1707723 in RAN4 #84bis meeting</a:t>
            </a:r>
            <a:endParaRPr lang="en-GB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63397</TotalTime>
  <Words>94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#84  Berlin, Germany, 21 - 25 August 2017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Jaeho Ryu</cp:lastModifiedBy>
  <cp:revision>201</cp:revision>
  <dcterms:created xsi:type="dcterms:W3CDTF">2016-01-12T08:39:50Z</dcterms:created>
  <dcterms:modified xsi:type="dcterms:W3CDTF">2017-08-24T19:08:54Z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(3)QoV3mtzu1zSpEvwsDofYbAXDRJPDAXv8Ge4/4X4XJ2yqP8SO4qDkICeQOLBymNU4Fgrb7Wes
F0QOkUhIOqjGZjNz/cm3M+8SSk8pe5OtkQbsIglMLFANoIY9UVh44RF5GEToO1XKcDfJH+1K
hjIcuzEK1dcEPYdzfnetLkerLmZ/FaNNWFLqJmI+lQBhBzvOle2WJGqzglrP6KcVpT8v08WR
xNquhzc1RVTvzT9qkU</vt:lpwstr>
  </property>
  <property fmtid="{D5CDD505-2E9C-101B-9397-08002B2CF9AE}" pid="3" name="_2015_ms_pID_7253431">
    <vt:lpwstr>fU9bbyFMpj4bV6oN5dtbgKIOQKS05+uqZQ3zS8Om+tswEsw+4ppUYn
2aIrKCc/9kEVkpRTUyBxitdeGQ8GlNsapVHWVEvSOcUIrYYtAH6kTNhq5VkkpMt3bm+9bc87
jp8SvXp8+UqsYxptsebYF7ltoL/oYb3xiXBtQOSC0T3zR5EgjwRyNzJbXoDllo8BqTai8M7i
STBIWMcdF08zo+hoRQkIwLFysx1wgpy8/7Hd</vt:lpwstr>
  </property>
  <property fmtid="{D5CDD505-2E9C-101B-9397-08002B2CF9AE}" pid="4" name="_2015_ms_pID_7253432">
    <vt:lpwstr>BQQ+mV+/YHcJ+CT5F113kcb8aMzJzt3g3BR0
rFyVrr8z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1487058515</vt:lpwstr>
  </property>
</Properties>
</file>