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337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211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518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770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488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763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52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2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56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32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987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54441-B907-43CC-B7A6-1564B1756FBC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4DB51-EFC9-4A18-AEFC-01C684DE55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81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R4- 1708959</a:t>
            </a:r>
            <a:br>
              <a:rPr lang="en-US" dirty="0"/>
            </a:br>
            <a:r>
              <a:rPr lang="en-US" sz="4400" dirty="0"/>
              <a:t>WF on Conformance Testing for </a:t>
            </a:r>
            <a:r>
              <a:rPr lang="en-US" sz="4400"/>
              <a:t>eAAS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</a:t>
            </a:r>
            <a:r>
              <a:rPr lang="en-US" dirty="0" err="1"/>
              <a:t>Kathrein</a:t>
            </a:r>
            <a:r>
              <a:rPr lang="en-US"/>
              <a:t>, MVG,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77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Comments online regarding R4-1707732 made clear that companies have different views on how to proceed for conformance testing aspect for Rel-14.  </a:t>
            </a:r>
          </a:p>
          <a:p>
            <a:r>
              <a:rPr lang="en-US" dirty="0"/>
              <a:t>To help make progress in the </a:t>
            </a:r>
            <a:r>
              <a:rPr lang="en-US"/>
              <a:t>next meeting </a:t>
            </a:r>
            <a:r>
              <a:rPr lang="en-US" dirty="0"/>
              <a:t>the following WF is outlined </a:t>
            </a:r>
          </a:p>
        </p:txBody>
      </p:sp>
    </p:spTree>
    <p:extLst>
      <p:ext uri="{BB962C8B-B14F-4D97-AF65-F5344CB8AC3E}">
        <p14:creationId xmlns:p14="http://schemas.microsoft.com/office/powerpoint/2010/main" val="3218053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/>
              <a:t>For the next meeting, RAN4#84bis</a:t>
            </a:r>
          </a:p>
          <a:p>
            <a:r>
              <a:rPr lang="en-US" dirty="0"/>
              <a:t>Start with test method descriptions for new requirements such as OTA unwanted emissions</a:t>
            </a:r>
          </a:p>
          <a:p>
            <a:r>
              <a:rPr lang="en-US" dirty="0"/>
              <a:t>When at least one test method in place discuss uncertainty budget format before uncertainty values itself</a:t>
            </a:r>
          </a:p>
          <a:p>
            <a:r>
              <a:rPr lang="en-US" dirty="0"/>
              <a:t>Reuse measurement uncertainty evaluation concept developed in Rel-13 and consider possible extension where applicable</a:t>
            </a:r>
          </a:p>
          <a:p>
            <a:r>
              <a:rPr lang="en-US" dirty="0"/>
              <a:t>Present views on how much detail is needed for uncertainty budget for each requirement and test method</a:t>
            </a:r>
          </a:p>
          <a:p>
            <a:r>
              <a:rPr lang="en-US" dirty="0"/>
              <a:t>To minimize amount of additional work, prepare a list of agreements to capture </a:t>
            </a:r>
          </a:p>
          <a:p>
            <a:pPr lvl="1"/>
            <a:r>
              <a:rPr lang="en-US" dirty="0"/>
              <a:t>Where existing release 13 test accuracies can be reused</a:t>
            </a:r>
          </a:p>
          <a:p>
            <a:pPr lvl="1"/>
            <a:r>
              <a:rPr lang="en-US" dirty="0"/>
              <a:t>Where requirements can be grouped with similar/same accuracy values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297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143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R4- 1708959 WF on Conformance Testing for eAAS</vt:lpstr>
      <vt:lpstr>Background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Framework on Uncertainty Budget for ACLR</dc:title>
  <dc:creator>Esther Sienkiewicz</dc:creator>
  <cp:lastModifiedBy>Esther Sienkiewicz</cp:lastModifiedBy>
  <cp:revision>13</cp:revision>
  <dcterms:created xsi:type="dcterms:W3CDTF">2017-08-23T12:49:53Z</dcterms:created>
  <dcterms:modified xsi:type="dcterms:W3CDTF">2017-08-24T14:58:03Z</dcterms:modified>
</cp:coreProperties>
</file>