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LTE - NR band combinations with large Rx MSD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Nokia Shanghai Bell, Orange, T-Mobile, AT&amp;T, </a:t>
            </a:r>
            <a:r>
              <a:rPr lang="en-GB" dirty="0" err="1"/>
              <a:t>Mediatek</a:t>
            </a:r>
            <a:r>
              <a:rPr lang="en-GB" dirty="0"/>
              <a:t>, NTT Docomo, Verizon, KT, Dish, China Telecom, Vodafone</a:t>
            </a:r>
            <a:r>
              <a:rPr lang="en-GB"/>
              <a:t>, KDDI,…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 #84</a:t>
            </a:r>
            <a:r>
              <a:rPr lang="en-US" altLang="sv-SE" b="1" dirty="0">
                <a:cs typeface="Arial" panose="020B0604020202020204" pitchFamily="34" charset="0"/>
              </a:rPr>
              <a:t>                                                    </a:t>
            </a:r>
            <a:r>
              <a:rPr lang="en-GB" altLang="sv-SE" b="1" dirty="0">
                <a:cs typeface="Arial" panose="020B0604020202020204" pitchFamily="34" charset="0"/>
              </a:rPr>
              <a:t>Berlin, Germany, 21 - 25 August, 2017</a:t>
            </a:r>
            <a:endParaRPr lang="en-US" altLang="sv-SE" b="1" dirty="0"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en-US" b="1" dirty="0"/>
              <a:t>Agenda Item: 9.4.2	</a:t>
            </a:r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R4-1708913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 fontScale="92500" lnSpcReduction="10000"/>
          </a:bodyPr>
          <a:lstStyle/>
          <a:p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following</a:t>
            </a:r>
            <a:r>
              <a:rPr lang="fi-FI" dirty="0"/>
              <a:t> </a:t>
            </a:r>
            <a:r>
              <a:rPr lang="fi-FI" dirty="0" err="1"/>
              <a:t>contributions</a:t>
            </a:r>
            <a:r>
              <a:rPr lang="fi-FI" dirty="0"/>
              <a:t> </a:t>
            </a:r>
            <a:r>
              <a:rPr lang="fi-FI" dirty="0" err="1"/>
              <a:t>were</a:t>
            </a:r>
            <a:r>
              <a:rPr lang="fi-FI" dirty="0"/>
              <a:t> </a:t>
            </a:r>
            <a:r>
              <a:rPr lang="fi-FI" dirty="0" err="1"/>
              <a:t>presented</a:t>
            </a:r>
            <a:r>
              <a:rPr lang="fi-FI" dirty="0"/>
              <a:t> in RAN4#84 for </a:t>
            </a:r>
            <a:r>
              <a:rPr lang="fi-FI" dirty="0" err="1"/>
              <a:t>analysing</a:t>
            </a:r>
            <a:r>
              <a:rPr lang="fi-FI" dirty="0"/>
              <a:t> </a:t>
            </a:r>
            <a:r>
              <a:rPr lang="fi-FI" dirty="0" err="1"/>
              <a:t>harmonics</a:t>
            </a:r>
            <a:r>
              <a:rPr lang="fi-FI" dirty="0"/>
              <a:t> and IMD </a:t>
            </a:r>
            <a:r>
              <a:rPr lang="fi-FI" dirty="0" err="1"/>
              <a:t>issues</a:t>
            </a:r>
            <a:r>
              <a:rPr lang="fi-FI" dirty="0"/>
              <a:t> for LTE – NR DC </a:t>
            </a:r>
            <a:r>
              <a:rPr lang="fi-FI" dirty="0" err="1"/>
              <a:t>combinations</a:t>
            </a:r>
            <a:r>
              <a:rPr lang="fi-FI" dirty="0"/>
              <a:t>:</a:t>
            </a:r>
            <a:r>
              <a:rPr lang="en-GB" dirty="0"/>
              <a:t>	</a:t>
            </a:r>
          </a:p>
          <a:p>
            <a:pPr lvl="1"/>
            <a:r>
              <a:rPr lang="en-GB" dirty="0"/>
              <a:t>R4-1707511 MSD for combinations including 3.5 GHz, 4.5 GHz and 28 GHz, NTT DOCOMO, INC.</a:t>
            </a:r>
          </a:p>
          <a:p>
            <a:pPr lvl="1"/>
            <a:r>
              <a:rPr lang="en-US" dirty="0"/>
              <a:t>R4-1707820 </a:t>
            </a:r>
            <a:r>
              <a:rPr lang="en-GB" dirty="0"/>
              <a:t>Sub-6GHz LTE-NR DC </a:t>
            </a:r>
            <a:r>
              <a:rPr lang="en-GB" dirty="0" err="1"/>
              <a:t>Tx</a:t>
            </a:r>
            <a:r>
              <a:rPr lang="en-GB" dirty="0"/>
              <a:t> output power assumption for Rx MSD estimation </a:t>
            </a:r>
            <a:r>
              <a:rPr lang="en-GB" dirty="0" err="1"/>
              <a:t>MediaTek</a:t>
            </a:r>
            <a:r>
              <a:rPr lang="en-GB" dirty="0"/>
              <a:t> (Chengdu) Inc.</a:t>
            </a:r>
            <a:endParaRPr lang="en-US" dirty="0"/>
          </a:p>
          <a:p>
            <a:pPr lvl="1"/>
            <a:r>
              <a:rPr lang="en-GB" dirty="0"/>
              <a:t>R4-1707966 Co-existence sensitivity analysis on LTE B3-NR 3.3-4.2 GHz combination </a:t>
            </a:r>
            <a:r>
              <a:rPr lang="en-GB" dirty="0" err="1"/>
              <a:t>MediaTek</a:t>
            </a:r>
            <a:r>
              <a:rPr lang="en-GB" dirty="0"/>
              <a:t> (Chengdu) Inc.</a:t>
            </a:r>
          </a:p>
          <a:p>
            <a:pPr lvl="1"/>
            <a:r>
              <a:rPr lang="x-none" dirty="0"/>
              <a:t>R4-1708420</a:t>
            </a:r>
            <a:r>
              <a:rPr lang="fi-FI" dirty="0"/>
              <a:t> </a:t>
            </a:r>
            <a:r>
              <a:rPr lang="en-GB" dirty="0"/>
              <a:t>Considerations on coexistence issues for LTE B3 and NR 3.5 GHz China Telecom</a:t>
            </a:r>
            <a:endParaRPr lang="en-US" dirty="0"/>
          </a:p>
          <a:p>
            <a:pPr lvl="1"/>
            <a:r>
              <a:rPr lang="en-GB" dirty="0"/>
              <a:t>R4-1707993 Discussion on harmonic issue for LTE B3+NR 3.5G Huawei, </a:t>
            </a:r>
            <a:r>
              <a:rPr lang="en-GB" dirty="0" err="1"/>
              <a:t>HiSilicon</a:t>
            </a:r>
            <a:endParaRPr lang="en-US" dirty="0"/>
          </a:p>
          <a:p>
            <a:pPr lvl="1"/>
            <a:r>
              <a:rPr lang="en-GB" dirty="0"/>
              <a:t>R4-1707994 On IMD issue for LTE NR DC band combinations Huawei, </a:t>
            </a:r>
            <a:r>
              <a:rPr lang="en-GB" dirty="0" err="1"/>
              <a:t>HiSilicon</a:t>
            </a:r>
            <a:endParaRPr lang="en-GB" dirty="0"/>
          </a:p>
          <a:p>
            <a:pPr lvl="1"/>
            <a:r>
              <a:rPr lang="en-GB" dirty="0"/>
              <a:t>R4-1707995 On harmonic mixing for LTE NR DC band combinations Huawei, </a:t>
            </a:r>
            <a:r>
              <a:rPr lang="en-GB" dirty="0" err="1"/>
              <a:t>HiSilicon</a:t>
            </a:r>
            <a:endParaRPr lang="en-GB" dirty="0"/>
          </a:p>
          <a:p>
            <a:pPr lvl="1"/>
            <a:r>
              <a:rPr lang="en-US" dirty="0"/>
              <a:t>R4-1708312 </a:t>
            </a:r>
            <a:r>
              <a:rPr lang="en-GB" dirty="0"/>
              <a:t>Interference analysis for LTE-NR co-existence under different RF architecture vivo Communication Technology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For all LTE-NR band combinations, dual UL transmission is supported by the UE and MSD is defined when needed.</a:t>
            </a:r>
            <a:endParaRPr lang="en-US" dirty="0"/>
          </a:p>
          <a:p>
            <a:r>
              <a:rPr lang="en-GB" dirty="0"/>
              <a:t>For LTE - NR band combinations with large Rx MSD values, single UL transmission should be considered as one solution to avoid the REFSENS degradation. </a:t>
            </a:r>
            <a:r>
              <a:rPr lang="en-US" dirty="0"/>
              <a:t>Network decides if and when to use single transmission solution.</a:t>
            </a:r>
          </a:p>
        </p:txBody>
      </p:sp>
    </p:spTree>
    <p:extLst>
      <p:ext uri="{BB962C8B-B14F-4D97-AF65-F5344CB8AC3E}">
        <p14:creationId xmlns:p14="http://schemas.microsoft.com/office/powerpoint/2010/main" val="4956386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1002</TotalTime>
  <Words>145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LTE - NR band combinations with large Rx MSD</vt:lpstr>
      <vt:lpstr>Background</vt:lpstr>
      <vt:lpstr>Proposal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Nielsen, Sari (Nokia - FI/Espoo)</cp:lastModifiedBy>
  <cp:revision>146</cp:revision>
  <dcterms:created xsi:type="dcterms:W3CDTF">2016-11-16T01:29:09Z</dcterms:created>
  <dcterms:modified xsi:type="dcterms:W3CDTF">2017-08-24T18:40:17Z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