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#84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Nokia, ZTE, CATT</a:t>
            </a:r>
            <a:endParaRPr lang="zh-CN" altLang="en-US" strike="sngStrike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dynamic range requirements for Range 2 NR BS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R4-1708876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568952" cy="4569371"/>
          </a:xfrm>
        </p:spPr>
        <p:txBody>
          <a:bodyPr>
            <a:normAutofit/>
          </a:bodyPr>
          <a:lstStyle/>
          <a:p>
            <a:r>
              <a:rPr lang="en-US" dirty="0"/>
              <a:t>There is no need to specify dynamic range requirement for range2 NR BS receiver.</a:t>
            </a:r>
          </a:p>
          <a:p>
            <a:endParaRPr lang="en-US" dirty="0"/>
          </a:p>
          <a:p>
            <a:r>
              <a:rPr lang="en-US" dirty="0"/>
              <a:t>The absolute levels for demodulation requirements shall be well above (e.g. at least ~5dB) the AWGN noise floor, thus the small dynamic range shall be handled via demodulation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9924</TotalTime>
  <Words>77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3GPP TSG-RAN WG4 Meeting #84 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769</cp:revision>
  <dcterms:created xsi:type="dcterms:W3CDTF">2016-01-12T08:39:50Z</dcterms:created>
  <dcterms:modified xsi:type="dcterms:W3CDTF">2017-08-24T07:41:51Z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