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563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321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025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724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035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285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821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930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152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554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976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54DF9-FBB4-4DB4-975A-B9D0E1F7617A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243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30819"/>
            <a:ext cx="9144000" cy="1479144"/>
          </a:xfrm>
        </p:spPr>
        <p:txBody>
          <a:bodyPr>
            <a:normAutofit fontScale="90000"/>
          </a:bodyPr>
          <a:lstStyle/>
          <a:p>
            <a:r>
              <a:rPr lang="en-GB" dirty="0"/>
              <a:t>WF on absolute level ACLR for mm-wave bands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86984"/>
            <a:ext cx="9144000" cy="1655762"/>
          </a:xfrm>
        </p:spPr>
        <p:txBody>
          <a:bodyPr/>
          <a:lstStyle/>
          <a:p>
            <a:r>
              <a:rPr lang="en-GB" dirty="0"/>
              <a:t>Nokia, Nokia Shanghai Bell, Ericsson, ZTE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98474" y="128166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GB" altLang="sv-SE" b="1" dirty="0">
                <a:cs typeface="Arial" panose="020B0604020202020204" pitchFamily="34" charset="0"/>
              </a:rPr>
              <a:t>3GPP TSG-RAN WG4 Meeting #84</a:t>
            </a:r>
            <a:r>
              <a:rPr lang="en-US" altLang="sv-SE" b="1" dirty="0">
                <a:cs typeface="Arial" panose="020B0604020202020204" pitchFamily="34" charset="0"/>
              </a:rPr>
              <a:t>                                                    </a:t>
            </a:r>
            <a:r>
              <a:rPr lang="en-GB" altLang="sv-SE" b="1" dirty="0">
                <a:cs typeface="Arial" panose="020B0604020202020204" pitchFamily="34" charset="0"/>
              </a:rPr>
              <a:t>Berlin, Germany, 21 - 25 August, 2017</a:t>
            </a:r>
            <a:endParaRPr lang="en-US" altLang="sv-SE" b="1" dirty="0"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en-US" b="1" dirty="0"/>
              <a:t>Agenda Item:	8.24.2.1</a:t>
            </a:r>
          </a:p>
          <a:p>
            <a:pPr>
              <a:spcBef>
                <a:spcPct val="0"/>
              </a:spcBef>
            </a:pPr>
            <a:endParaRPr lang="en-US" altLang="sv-SE" b="1" dirty="0"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230686" y="256585"/>
            <a:ext cx="1321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sv-SE" b="1" dirty="0">
                <a:cs typeface="Arial" panose="020B0604020202020204" pitchFamily="34" charset="0"/>
              </a:rPr>
              <a:t>R4-1708809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6824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rmAutofit/>
          </a:bodyPr>
          <a:lstStyle/>
          <a:p>
            <a:r>
              <a:rPr lang="en-GB" dirty="0"/>
              <a:t>Contributions on absolute level ACLR for mm-wave bands have been discussed in RAN4#84:</a:t>
            </a:r>
          </a:p>
          <a:p>
            <a:pPr lvl="1"/>
            <a:r>
              <a:rPr lang="en-GB" dirty="0"/>
              <a:t>[1]	R4-1707151	Proposals on </a:t>
            </a:r>
            <a:r>
              <a:rPr lang="en-GB" dirty="0" err="1"/>
              <a:t>mmWave</a:t>
            </a:r>
            <a:r>
              <a:rPr lang="en-GB" dirty="0"/>
              <a:t> NR BS ACLR and ACS	Nokia, Nokia Shanghai Bell</a:t>
            </a:r>
          </a:p>
          <a:p>
            <a:pPr lvl="1"/>
            <a:r>
              <a:rPr lang="en-GB" dirty="0"/>
              <a:t>[2]	R4-1707961	Discussion on ACLR and ACS requirement for </a:t>
            </a:r>
            <a:r>
              <a:rPr lang="en-GB" dirty="0" err="1"/>
              <a:t>mmWave</a:t>
            </a:r>
            <a:r>
              <a:rPr lang="en-GB" dirty="0"/>
              <a:t> NR BS	ZTE Corporation</a:t>
            </a:r>
          </a:p>
          <a:p>
            <a:pPr lvl="1"/>
            <a:r>
              <a:rPr lang="en-GB" dirty="0"/>
              <a:t>[3]	R4-1708123	On absolute level ACLR for mm-wave bands	Ericsson</a:t>
            </a:r>
          </a:p>
          <a:p>
            <a:r>
              <a:rPr lang="en-GB" dirty="0"/>
              <a:t>All contributions propose to specify an absolute level ACLR for mm-wave bands, but no suitable level have been agreed.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04043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Autofit/>
          </a:bodyPr>
          <a:lstStyle/>
          <a:p>
            <a:pPr fontAlgn="base" hangingPunct="0"/>
            <a:r>
              <a:rPr lang="en-GB" dirty="0"/>
              <a:t>Continue to investigate an absolute ACLR level which should ensure the BS will not cause larger interference (in terms of absolute power) to the co-existing system than the one allowed in the BS spectrum emission mask limit, while ensuring the ACLR requirements are not over-stringent for small cell BS with low power.</a:t>
            </a:r>
          </a:p>
          <a:p>
            <a:pPr fontAlgn="base" hangingPunct="0"/>
            <a:r>
              <a:rPr lang="en-GB" dirty="0"/>
              <a:t>In case no suitable level can be agreed </a:t>
            </a:r>
            <a:r>
              <a:rPr lang="en-GB"/>
              <a:t>till RAN4#85, </a:t>
            </a:r>
            <a:r>
              <a:rPr lang="en-GB" dirty="0"/>
              <a:t>no absolute ACLR level will be specified in Rel-15. An absolute ACLR level would be FFS in future release.</a:t>
            </a:r>
          </a:p>
        </p:txBody>
      </p:sp>
    </p:spTree>
    <p:extLst>
      <p:ext uri="{BB962C8B-B14F-4D97-AF65-F5344CB8AC3E}">
        <p14:creationId xmlns:p14="http://schemas.microsoft.com/office/powerpoint/2010/main" val="13291039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851</TotalTime>
  <Words>145</Words>
  <Application>Microsoft Office PowerPoint</Application>
  <PresentationFormat>Widescreen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WF on absolute level ACLR for mm-wave bands</vt:lpstr>
      <vt:lpstr>Background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Da, Ren (Nokia - US)</dc:creator>
  <cp:lastModifiedBy>Ng, Man Hung (Nokia - GB)</cp:lastModifiedBy>
  <cp:revision>116</cp:revision>
  <dcterms:created xsi:type="dcterms:W3CDTF">2016-11-16T01:29:09Z</dcterms:created>
  <dcterms:modified xsi:type="dcterms:W3CDTF">2017-08-23T14:02:26Z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-2141145419</vt:i4>
  </property>
  <property fmtid="{D5CDD505-2E9C-101B-9397-08002B2CF9AE}" pid="3" name="_NewReviewCycle">
    <vt:lpwstr/>
  </property>
  <property fmtid="{D5CDD505-2E9C-101B-9397-08002B2CF9AE}" pid="4" name="_EmailSubject">
    <vt:lpwstr>WF on sub6-GHz  ACLR and ACS</vt:lpwstr>
  </property>
  <property fmtid="{D5CDD505-2E9C-101B-9397-08002B2CF9AE}" pid="5" name="_AuthorEmail">
    <vt:lpwstr>man_hung.ng@nokia.com</vt:lpwstr>
  </property>
  <property fmtid="{D5CDD505-2E9C-101B-9397-08002B2CF9AE}" pid="6" name="_AuthorEmailDisplayName">
    <vt:lpwstr>Ng, Man Hung (Nokia - GB)</vt:lpwstr>
  </property>
</Properties>
</file>