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/>
          </a:bodyPr>
          <a:lstStyle/>
          <a:p>
            <a:r>
              <a:rPr lang="en-US" dirty="0"/>
              <a:t>WF on Reduced MIB Acquisition Time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Qualcomm, 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R4-1708687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65519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#84</a:t>
            </a:r>
          </a:p>
          <a:p>
            <a:r>
              <a:rPr lang="en-US" sz="3200" dirty="0"/>
              <a:t>Berlin, Germany, August 21 – 25, 2017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sv-SE" dirty="0"/>
              <a:t>R</a:t>
            </a:r>
            <a:r>
              <a:rPr lang="en-US" dirty="0"/>
              <a:t>AN4 is asked by RAN1 to provide feedback on MIB acquisition time reduction achieved by </a:t>
            </a:r>
            <a:r>
              <a:rPr lang="en-US" i="1" dirty="0"/>
              <a:t>combining across 40ms PBCH periods </a:t>
            </a:r>
            <a:r>
              <a:rPr lang="en-US" dirty="0"/>
              <a:t>[R1-1709834]</a:t>
            </a:r>
            <a:endParaRPr lang="sv-SE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Enhanced MIB decoding implies ability of constructively using PBCH blocks from at least two 40ms PBCH periods (adjacent or non-adjacent) in the MIB decoding operation</a:t>
            </a:r>
            <a:endParaRPr lang="en-US" sz="2000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AAA85-3C29-4657-80C4-596169053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Objective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96DCD-118A-481B-AA6D-9232082AF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sv-SE" dirty="0"/>
              <a:t>Investigate MIB acquisition time performance for enhanced MIB decoding, and an acceptable trade-off between performance improvement and increase in UE </a:t>
            </a:r>
            <a:r>
              <a:rPr lang="sv-SE" dirty="0" err="1"/>
              <a:t>complexity</a:t>
            </a:r>
            <a:endParaRPr lang="sv-SE" strike="sngStrik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81863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For RAN4#84bis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Interested companies are encouraged to provide: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dirty="0"/>
              <a:t>CDF </a:t>
            </a:r>
            <a:r>
              <a:rPr lang="sv-SE" dirty="0" err="1"/>
              <a:t>curves</a:t>
            </a:r>
            <a:r>
              <a:rPr lang="sv-SE" dirty="0"/>
              <a:t> for </a:t>
            </a:r>
            <a:r>
              <a:rPr lang="sv-SE" dirty="0" err="1"/>
              <a:t>enhanced</a:t>
            </a:r>
            <a:r>
              <a:rPr lang="sv-SE" dirty="0"/>
              <a:t> MIB </a:t>
            </a:r>
            <a:r>
              <a:rPr lang="sv-SE" dirty="0" err="1"/>
              <a:t>detection</a:t>
            </a:r>
            <a:r>
              <a:rPr lang="sv-SE" dirty="0"/>
              <a:t> </a:t>
            </a:r>
            <a:r>
              <a:rPr lang="sv-SE" dirty="0" err="1"/>
              <a:t>time</a:t>
            </a:r>
            <a:r>
              <a:rPr lang="sv-SE" dirty="0"/>
              <a:t> in </a:t>
            </a:r>
            <a:r>
              <a:rPr lang="sv-SE" dirty="0" err="1"/>
              <a:t>specified</a:t>
            </a:r>
            <a:r>
              <a:rPr lang="sv-SE" dirty="0"/>
              <a:t> scenarios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sv-SE" dirty="0" err="1"/>
              <a:t>Decoding</a:t>
            </a:r>
            <a:r>
              <a:rPr lang="sv-SE" dirty="0"/>
              <a:t> </a:t>
            </a:r>
            <a:r>
              <a:rPr lang="sv-SE" dirty="0" err="1"/>
              <a:t>based</a:t>
            </a:r>
            <a:r>
              <a:rPr lang="sv-SE" dirty="0"/>
              <a:t> on constructive combination of PBCH reception from two 40ms periods (MIB </a:t>
            </a:r>
            <a:r>
              <a:rPr lang="sv-SE" dirty="0" err="1"/>
              <a:t>TTIs</a:t>
            </a:r>
            <a:r>
              <a:rPr lang="sv-SE" dirty="0"/>
              <a:t>)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dirty="0"/>
              <a:t>UE </a:t>
            </a:r>
            <a:r>
              <a:rPr lang="sv-SE" dirty="0" err="1"/>
              <a:t>complexity</a:t>
            </a:r>
            <a:r>
              <a:rPr lang="sv-SE" dirty="0"/>
              <a:t> </a:t>
            </a:r>
            <a:r>
              <a:rPr lang="sv-SE" dirty="0" err="1"/>
              <a:t>analysis</a:t>
            </a:r>
            <a:endParaRPr lang="sv-SE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sv-SE" dirty="0"/>
              <a:t>Impact on memory utilization, </a:t>
            </a:r>
            <a:endParaRPr lang="sv-SE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sv-SE" dirty="0"/>
              <a:t>Impact on power consumption,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sv-SE" dirty="0" err="1"/>
              <a:t>Impact</a:t>
            </a:r>
            <a:r>
              <a:rPr lang="sv-SE" dirty="0"/>
              <a:t> on </a:t>
            </a:r>
            <a:r>
              <a:rPr lang="sv-SE" dirty="0" err="1"/>
              <a:t>algorithm</a:t>
            </a:r>
            <a:r>
              <a:rPr lang="sv-SE" dirty="0"/>
              <a:t> complexity</a:t>
            </a:r>
            <a:endParaRPr lang="sv-SE" strike="sngStrike" dirty="0"/>
          </a:p>
          <a:p>
            <a:pPr marL="0" indent="0">
              <a:buNone/>
            </a:pPr>
            <a:r>
              <a:rPr lang="sv-SE" dirty="0"/>
              <a:t>Scenarios: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dirty="0" err="1"/>
              <a:t>Ês</a:t>
            </a:r>
            <a:r>
              <a:rPr lang="sv-SE" dirty="0"/>
              <a:t>/</a:t>
            </a:r>
            <a:r>
              <a:rPr lang="sv-SE" dirty="0" err="1"/>
              <a:t>Iot</a:t>
            </a:r>
            <a:r>
              <a:rPr lang="sv-SE" dirty="0"/>
              <a:t> {-15, -12} dB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dirty="0"/>
              <a:t>FDD &amp; TDD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dirty="0"/>
              <a:t>PBCH repetition as per Rel-13 for sys BW = 10MHz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dirty="0"/>
              <a:t>Tx diversity, Tx Ant = 2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dirty="0" err="1"/>
              <a:t>Propagation</a:t>
            </a:r>
            <a:r>
              <a:rPr lang="sv-SE" dirty="0"/>
              <a:t> </a:t>
            </a:r>
            <a:r>
              <a:rPr lang="sv-SE" dirty="0" err="1"/>
              <a:t>conditions</a:t>
            </a:r>
            <a:r>
              <a:rPr lang="sv-SE" dirty="0"/>
              <a:t> {AWGN, ETU 1Hz, EPA 1Hz}</a:t>
            </a:r>
          </a:p>
          <a:p>
            <a:pPr>
              <a:buFont typeface="Wingdings" panose="05000000000000000000" pitchFamily="2" charset="2"/>
              <a:buChar char="§"/>
            </a:pPr>
            <a:endParaRPr lang="sv-SE" dirty="0"/>
          </a:p>
          <a:p>
            <a:pPr>
              <a:buFont typeface="Wingdings" panose="05000000000000000000" pitchFamily="2" charset="2"/>
              <a:buChar char="§"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>
              <a:buFont typeface="Wingdings" panose="05000000000000000000" pitchFamily="2" charset="2"/>
              <a:buChar char="§"/>
            </a:pPr>
            <a:endParaRPr lang="sv-SE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25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200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WF on Reduced MIB Acquisition Time for efeMTC</vt:lpstr>
      <vt:lpstr>Background</vt:lpstr>
      <vt:lpstr>Objective</vt:lpstr>
      <vt:lpstr>For RAN4#84bis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Joakim Axmon</dc:creator>
  <cp:lastModifiedBy>Joakim Axmon</cp:lastModifiedBy>
  <cp:revision>84</cp:revision>
  <dcterms:created xsi:type="dcterms:W3CDTF">2017-04-05T03:47:25Z</dcterms:created>
  <dcterms:modified xsi:type="dcterms:W3CDTF">2017-08-23T13:30:32Z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-1777263003</vt:i4>
  </property>
  <property fmtid="{D5CDD505-2E9C-101B-9397-08002B2CF9AE}" pid="3" name="_NewReviewCycle">
    <vt:lpwstr/>
  </property>
  <property fmtid="{D5CDD505-2E9C-101B-9397-08002B2CF9AE}" pid="4" name="_EmailSubject">
    <vt:lpwstr>[efeMTC enh MIB decoding] First WF draft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