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5/18/2017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Way forward on testing for BS supporting E-UTRA and NB-</a:t>
            </a:r>
            <a:r>
              <a:rPr lang="en-GB" dirty="0" err="1"/>
              <a:t>IoT</a:t>
            </a:r>
            <a:r>
              <a:rPr lang="en-GB" dirty="0"/>
              <a:t>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Alcatel-Lucent Shanghai Bell</a:t>
            </a:r>
            <a:r>
              <a:rPr lang="en-GB"/>
              <a:t>, Ericsson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#83                                                    Hangzhou, China, 15 - 19 May, 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5.5.2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276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testing for BS supporting </a:t>
            </a:r>
            <a:r>
              <a:rPr lang="x-none" dirty="0"/>
              <a:t>NB-IoT operation </a:t>
            </a:r>
            <a:r>
              <a:rPr lang="en-GB" dirty="0"/>
              <a:t>have been discussed in RAN4#83.</a:t>
            </a:r>
          </a:p>
          <a:p>
            <a:pPr lvl="1"/>
            <a:r>
              <a:rPr lang="en-GB" dirty="0"/>
              <a:t>The objective is to reduce the time spent on testing the out-of-band characteristics that would not enhance the test coverage for already tested BS reconfigured to support NB-</a:t>
            </a:r>
            <a:r>
              <a:rPr lang="en-GB" dirty="0" err="1"/>
              <a:t>IoT</a:t>
            </a:r>
            <a:r>
              <a:rPr lang="en-GB" dirty="0"/>
              <a:t> operation, as it is expected that the out-of-band characteristics of the BS would not changed with the reconfiguration.</a:t>
            </a:r>
          </a:p>
          <a:p>
            <a:r>
              <a:rPr lang="en-GB" dirty="0"/>
              <a:t>Reference:</a:t>
            </a:r>
          </a:p>
          <a:p>
            <a:pPr lvl="1"/>
            <a:r>
              <a:rPr lang="en-GB" dirty="0"/>
              <a:t>[1]	R4-1705422	Testing for software upgraded BS supporting </a:t>
            </a:r>
            <a:r>
              <a:rPr lang="x-none" dirty="0"/>
              <a:t>NB-IoT operation</a:t>
            </a:r>
            <a:r>
              <a:rPr lang="en-GB" dirty="0"/>
              <a:t> (TS 36.141)	Nokia, Alcatel-Lucent Shanghai Bell</a:t>
            </a:r>
          </a:p>
          <a:p>
            <a:pPr lvl="1"/>
            <a:r>
              <a:rPr lang="en-GB" dirty="0"/>
              <a:t>[2]	R4-1705424	Testing for software upgraded BS supporting </a:t>
            </a:r>
            <a:r>
              <a:rPr lang="x-none" dirty="0"/>
              <a:t>NB-IoT operation</a:t>
            </a:r>
            <a:r>
              <a:rPr lang="en-GB" dirty="0"/>
              <a:t> (TS 37.141)	Nokia, Alcatel-Lucent Shanghai Bell</a:t>
            </a:r>
          </a:p>
          <a:p>
            <a:pPr lvl="1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For a BS that passed the E-UTRA only tests and is declared to be capable of E-UTRA with NB-</a:t>
            </a:r>
            <a:r>
              <a:rPr lang="en-GB" dirty="0" err="1"/>
              <a:t>IoT</a:t>
            </a:r>
            <a:r>
              <a:rPr lang="en-GB" dirty="0"/>
              <a:t> in-band and/or guard band and/or standalone operations, to further evaluate whether the BS is required or not to perform the measurements of the following tests again for E-UTRA with NB-</a:t>
            </a:r>
            <a:r>
              <a:rPr lang="en-GB" dirty="0" err="1"/>
              <a:t>IoT</a:t>
            </a:r>
            <a:r>
              <a:rPr lang="en-GB" dirty="0"/>
              <a:t> in-band and/or guard band and/or standalone.</a:t>
            </a:r>
          </a:p>
          <a:p>
            <a:pPr lvl="1"/>
            <a:r>
              <a:rPr lang="en-GB" dirty="0"/>
              <a:t>Transmitter intermodulation outside +/- [TBD] MHz of the BS declared DL  operating frequency range.</a:t>
            </a:r>
          </a:p>
          <a:p>
            <a:pPr lvl="1"/>
            <a:r>
              <a:rPr lang="en-GB" dirty="0"/>
              <a:t>Transmitter spurious emission outside +/- [TBD] MHz of the BS declared DL  operating frequency range.</a:t>
            </a:r>
          </a:p>
          <a:p>
            <a:pPr lvl="1"/>
            <a:r>
              <a:rPr lang="en-GB" dirty="0"/>
              <a:t>Receiver spurious emission outside +/- [TBD] MHz of the BS declared DL  operating frequency range.</a:t>
            </a:r>
          </a:p>
          <a:p>
            <a:pPr lvl="1"/>
            <a:r>
              <a:rPr lang="en-GB" dirty="0"/>
              <a:t>Receiver blocking outside +/- [TBD] MHz of the BS declared UL operating frequency range.</a:t>
            </a:r>
          </a:p>
          <a:p>
            <a:pPr lvl="2"/>
            <a:r>
              <a:rPr lang="en-GB" dirty="0"/>
              <a:t>Note: At least, TBD is larger than 20MHz and the maximum radio bandwidth of the BS.</a:t>
            </a:r>
          </a:p>
          <a:p>
            <a:r>
              <a:rPr lang="en-GB" dirty="0"/>
              <a:t>Evaluation should be performed with maximum radio bandwidth placed at both edges of the BS declared operating frequency range, the required offset at each edge from which E-UTRA with and without NB-</a:t>
            </a:r>
            <a:r>
              <a:rPr lang="en-GB" dirty="0" err="1"/>
              <a:t>IoT</a:t>
            </a:r>
            <a:r>
              <a:rPr lang="en-GB" dirty="0"/>
              <a:t> operations will give the same test results should be decided, then TBD (if defined) </a:t>
            </a:r>
            <a:r>
              <a:rPr lang="en-GB"/>
              <a:t>should be </a:t>
            </a:r>
            <a:r>
              <a:rPr lang="en-GB" dirty="0"/>
              <a:t>the larger offset of the two.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321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testing for BS supporting E-UTRA and NB-IoT operation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Ng, Man Hung (Nokia - GB)</cp:lastModifiedBy>
  <cp:revision>101</cp:revision>
  <dcterms:created xsi:type="dcterms:W3CDTF">2016-11-16T01:29:09Z</dcterms:created>
  <dcterms:modified xsi:type="dcterms:W3CDTF">2017-05-18T16:31:26Z</dcterms:modified>
</cp:coreProperties>
</file>