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2017/5/18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/>
              <a:t>WF on enhanced SU-MIMO receiver performance requirements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  <a:ea typeface="MS PGothic" pitchFamily="34" charset="-128"/>
              </a:rPr>
              <a:t>Huawei, HiSilicon, …</a:t>
            </a:r>
            <a:endParaRPr lang="ja-JP" altLang="en-US" dirty="0" smtClean="0">
              <a:solidFill>
                <a:schemeClr val="bg1">
                  <a:lumMod val="50000"/>
                </a:schemeClr>
              </a:solidFill>
              <a:ea typeface="MS PGothic" pitchFamily="34" charset="-128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3GPP TSG-RAN WG4 Meeting #83 	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	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R4-170</a:t>
            </a: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6168</a:t>
            </a:r>
            <a:endParaRPr lang="en-GB" altLang="zh-C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Hangzhou, China, 15 - 19 May, 2017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328592"/>
          </a:xfrm>
        </p:spPr>
        <p:txBody>
          <a:bodyPr/>
          <a:lstStyle/>
          <a:p>
            <a:r>
              <a:rPr lang="en-US" altLang="zh-CN" dirty="0" smtClean="0"/>
              <a:t>During </a:t>
            </a:r>
            <a:r>
              <a:rPr lang="en-US" altLang="zh-CN" dirty="0"/>
              <a:t>RAN4 #</a:t>
            </a:r>
            <a:r>
              <a:rPr lang="en-US" altLang="zh-CN" dirty="0" smtClean="0"/>
              <a:t>82bis </a:t>
            </a:r>
            <a:r>
              <a:rPr lang="en-US" altLang="zh-CN" dirty="0"/>
              <a:t>meeting, following agreements were reached:</a:t>
            </a:r>
          </a:p>
          <a:p>
            <a:pPr lvl="1"/>
            <a:r>
              <a:rPr lang="en-US" altLang="zh-CN" dirty="0" smtClean="0"/>
              <a:t>Rank </a:t>
            </a:r>
            <a:r>
              <a:rPr lang="en-US" altLang="zh-CN" dirty="0"/>
              <a:t>2 SU-MIMO test cases</a:t>
            </a:r>
            <a:endParaRPr lang="zh-CN" altLang="zh-CN" dirty="0"/>
          </a:p>
          <a:p>
            <a:pPr lvl="2"/>
            <a:r>
              <a:rPr lang="en-US" altLang="zh-CN" dirty="0"/>
              <a:t>Option 1: Keep TC#1 with 16QAM</a:t>
            </a:r>
            <a:endParaRPr lang="zh-CN" altLang="zh-CN" dirty="0"/>
          </a:p>
          <a:p>
            <a:pPr lvl="2"/>
            <a:r>
              <a:rPr lang="en-US" altLang="zh-CN" dirty="0"/>
              <a:t>Option 2: Replace TC#1 (TM4 16QAM) with TS#1 (TM4 64QAM)</a:t>
            </a:r>
            <a:endParaRPr lang="zh-CN" altLang="zh-CN" dirty="0"/>
          </a:p>
          <a:p>
            <a:pPr lvl="3"/>
            <a:r>
              <a:rPr lang="en-US" altLang="zh-CN" dirty="0"/>
              <a:t>Antenna model is FFS between ULA Med A or ULA Med</a:t>
            </a:r>
            <a:endParaRPr lang="zh-CN" altLang="zh-CN" dirty="0"/>
          </a:p>
          <a:p>
            <a:pPr lvl="2"/>
            <a:r>
              <a:rPr lang="en-US" altLang="zh-CN" dirty="0"/>
              <a:t>Decision to be made in RAN4 #83</a:t>
            </a:r>
            <a:endParaRPr lang="zh-CN" altLang="zh-CN" dirty="0"/>
          </a:p>
          <a:p>
            <a:pPr lvl="1"/>
            <a:r>
              <a:rPr lang="en-US" altLang="zh-CN" dirty="0"/>
              <a:t>Rank 4 SU-MIMO test cases</a:t>
            </a:r>
            <a:endParaRPr lang="zh-CN" altLang="zh-CN" dirty="0"/>
          </a:p>
          <a:p>
            <a:pPr lvl="2"/>
            <a:r>
              <a:rPr lang="en-US" altLang="zh-CN" dirty="0"/>
              <a:t>Make decision on rank 4 test cases in RAN4 #</a:t>
            </a:r>
            <a:r>
              <a:rPr lang="en-US" altLang="zh-CN" dirty="0" smtClean="0"/>
              <a:t>83</a:t>
            </a:r>
          </a:p>
          <a:p>
            <a:r>
              <a:rPr lang="en-US" altLang="zh-CN" dirty="0" smtClean="0"/>
              <a:t> Decisions should be made in this meeting</a:t>
            </a:r>
            <a:endParaRPr lang="zh-CN" altLang="zh-CN" dirty="0" smtClean="0"/>
          </a:p>
          <a:p>
            <a:pPr marL="0" lvl="0" indent="0">
              <a:buNone/>
            </a:pP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 lvl="0"/>
            <a:r>
              <a:rPr lang="en-US" altLang="zh-CN" dirty="0"/>
              <a:t>Rank 2 SU-MIMO test cases</a:t>
            </a:r>
            <a:endParaRPr lang="zh-CN" altLang="zh-CN" dirty="0"/>
          </a:p>
          <a:p>
            <a:pPr lvl="1"/>
            <a:r>
              <a:rPr lang="en-US" altLang="zh-CN" dirty="0" smtClean="0"/>
              <a:t>Keep </a:t>
            </a:r>
            <a:r>
              <a:rPr lang="en-US" altLang="zh-CN" dirty="0"/>
              <a:t>TC#1 with 16QAM</a:t>
            </a:r>
            <a:endParaRPr lang="zh-CN" altLang="zh-CN" dirty="0"/>
          </a:p>
          <a:p>
            <a:pPr lvl="0"/>
            <a:endParaRPr lang="en-US" altLang="zh-CN" dirty="0" smtClean="0"/>
          </a:p>
          <a:p>
            <a:pPr lvl="0"/>
            <a:r>
              <a:rPr lang="en-US" altLang="zh-CN" dirty="0" smtClean="0"/>
              <a:t>Rank 4 SU-MIMO test cases</a:t>
            </a:r>
          </a:p>
          <a:p>
            <a:pPr lvl="1"/>
            <a:r>
              <a:rPr lang="en-US" altLang="zh-CN" dirty="0" smtClean="0"/>
              <a:t>Select one test case from TM4/TM9 in next meeting</a:t>
            </a:r>
          </a:p>
          <a:p>
            <a:pPr lvl="1"/>
            <a:r>
              <a:rPr lang="en-US" altLang="zh-CN" dirty="0" smtClean="0"/>
              <a:t>Companies are encouraged to further check results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7684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7927</TotalTime>
  <Words>132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MS PGothic</vt:lpstr>
      <vt:lpstr>MS PGothic</vt:lpstr>
      <vt:lpstr>SimSun</vt:lpstr>
      <vt:lpstr>Arial</vt:lpstr>
      <vt:lpstr>Calibri</vt:lpstr>
      <vt:lpstr>Times New Roman</vt:lpstr>
      <vt:lpstr>Office ​​テーマ</vt:lpstr>
      <vt:lpstr>WF on enhanced SU-MIMO receiver performance requirements</vt:lpstr>
      <vt:lpstr>Background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Huawei</cp:lastModifiedBy>
  <cp:revision>562</cp:revision>
  <dcterms:created xsi:type="dcterms:W3CDTF">2014-04-03T00:17:36Z</dcterms:created>
  <dcterms:modified xsi:type="dcterms:W3CDTF">2017-05-18T08:42:48Z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(3)l9vdOaciEgmI2DNaZ4HtPy0PQnjU0RUvGKJB1jfYsVOTlE2wK7m0S0eJlQo+iNkEbMIeHAek
h6sDL/aDdTcyDW5YVwYX8aUPu1uHKppxxYPmjbDMImexOpmAFC4caL1hNTr1rGEbm0H6KWF8
79dbCWl9K+jsrzq0G6kCiGpCaQg1YwSVVq+SZCGtOXyldizrSxcuV5MfC7plmoZm5ZQqIpkS
kLOkr0qPGRLByBApeN</vt:lpwstr>
  </property>
  <property fmtid="{D5CDD505-2E9C-101B-9397-08002B2CF9AE}" pid="6" name="_2015_ms_pID_7253431">
    <vt:lpwstr>iSMP55hHliojOcx5t0HN0dDs5Tzl98Y4oVb0kFLeFeOMouSAhqx7VT
BA2dMpzpKZMWfxGl2mJobFmEZNtywLNhc7Z7nSWS2bBgKh2GhCWyWo50GpUjx4O4B3/zaOyL
FOU0e5EY57ty58fyrkRfHv1EV/R83hhQ0/8jNBKQ/tz+dMx/AYlyqK0G2Yls1MZyieZRpVO+
nj7pqhOIv/uZ9kjMhQdCwefnUk6kxUUkz/Ci</vt:lpwstr>
  </property>
  <property fmtid="{D5CDD505-2E9C-101B-9397-08002B2CF9AE}" pid="7" name="_2015_ms_pID_7253432">
    <vt:lpwstr>M7L+QBRk8IN7HGQDaSaNPOO+wWaSysq/uVGN
zDw23WbI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1494929411</vt:lpwstr>
  </property>
</Properties>
</file>