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69" r:id="rId3"/>
    <p:sldId id="272" r:id="rId4"/>
    <p:sldId id="265" r:id="rId5"/>
    <p:sldId id="271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5/5/2017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 dirty="0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for test scenario for performance requirement for </a:t>
            </a:r>
            <a:r>
              <a:rPr lang="en-GB" altLang="en-US" sz="4000" dirty="0" err="1"/>
              <a:t>FeMBMS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8071048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Qualcomm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#83				</a:t>
            </a:r>
            <a:r>
              <a:rPr lang="en-US" altLang="zh-CN" sz="1800" b="1">
                <a:cs typeface="Arial" panose="020B0604020202020204" pitchFamily="34" charset="0"/>
              </a:rPr>
              <a:t>             R4-1705368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Hangzhou</a:t>
            </a:r>
            <a:r>
              <a:rPr lang="en-US" altLang="en-US" sz="1800" b="1" dirty="0">
                <a:cs typeface="Arial" panose="020B0604020202020204" pitchFamily="34" charset="0"/>
              </a:rPr>
              <a:t>, China, 15th-19th May,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Approval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781"/>
            <a:ext cx="8229600" cy="4525963"/>
          </a:xfrm>
        </p:spPr>
        <p:txBody>
          <a:bodyPr/>
          <a:lstStyle/>
          <a:p>
            <a:r>
              <a:rPr lang="en-US" sz="2400" dirty="0"/>
              <a:t>It’s proposed </a:t>
            </a:r>
            <a:r>
              <a:rPr lang="en-GB" sz="2400" dirty="0"/>
              <a:t>for subcarrier spacing 15kHz and 7.5kHz tests the existing MBMS channel model could be reused. For subcarrier spacing 1.25kHz it’s proposed to define a new channel model as following.</a:t>
            </a:r>
            <a:endParaRPr lang="sv-SE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823214"/>
              </p:ext>
            </p:extLst>
          </p:nvPr>
        </p:nvGraphicFramePr>
        <p:xfrm>
          <a:off x="863587" y="2788917"/>
          <a:ext cx="7416825" cy="37364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3727">
                  <a:extLst>
                    <a:ext uri="{9D8B030D-6E8A-4147-A177-3AD203B41FA5}">
                      <a16:colId xmlns:a16="http://schemas.microsoft.com/office/drawing/2014/main" val="4283538011"/>
                    </a:ext>
                  </a:extLst>
                </a:gridCol>
                <a:gridCol w="2568385">
                  <a:extLst>
                    <a:ext uri="{9D8B030D-6E8A-4147-A177-3AD203B41FA5}">
                      <a16:colId xmlns:a16="http://schemas.microsoft.com/office/drawing/2014/main" val="2156257183"/>
                    </a:ext>
                  </a:extLst>
                </a:gridCol>
                <a:gridCol w="2424713">
                  <a:extLst>
                    <a:ext uri="{9D8B030D-6E8A-4147-A177-3AD203B41FA5}">
                      <a16:colId xmlns:a16="http://schemas.microsoft.com/office/drawing/2014/main" val="3106836463"/>
                    </a:ext>
                  </a:extLst>
                </a:gridCol>
              </a:tblGrid>
              <a:tr h="23268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Maximum Doppler frequency [5Hz]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926886"/>
                  </a:ext>
                </a:extLst>
              </a:tr>
              <a:tr h="23268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Relative Delay [ns]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Relative Mean Power [dB]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(1.25k/7.5k/15kHz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069738318"/>
                  </a:ext>
                </a:extLst>
              </a:tr>
              <a:tr h="498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Extended 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Delay Spread [2]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(7.5k/15kHz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Further Extended 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Delay Spread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(1.25kHz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936315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033638928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210637869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79253383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47351215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370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370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039828738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1090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73985250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12490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49960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787651096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12520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49990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296945660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12640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50110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377362842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12800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50270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57918448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12860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50330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1387854575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13580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51050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87091102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27490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109960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26328243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27520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109990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944482607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27640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110110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934900703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27800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110270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22583369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27860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110330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3970521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28580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111050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-27.0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:a16="http://schemas.microsoft.com/office/drawing/2014/main" val="742819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95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proposals for PMCH demodulation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579296" cy="4525963"/>
          </a:xfrm>
        </p:spPr>
        <p:txBody>
          <a:bodyPr/>
          <a:lstStyle/>
          <a:p>
            <a:r>
              <a:rPr lang="sv-SE" sz="2800" dirty="0"/>
              <a:t>Define the following tests for mixed FeMBMS/unicast cell for PMCH demodulation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194981"/>
              </p:ext>
            </p:extLst>
          </p:nvPr>
        </p:nvGraphicFramePr>
        <p:xfrm>
          <a:off x="827584" y="2636912"/>
          <a:ext cx="7272808" cy="352839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33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4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6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3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3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8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10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28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5282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8017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Cell type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Test number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Bandwidth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PMCH Reference Channel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MBSFN Subframe Subcarrier Spacing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Correlation Matrix and antenna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MBMS UE Category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5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BLER (%)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SNR(dB)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3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Pcell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 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 dirty="0">
                          <a:effectLst/>
                        </a:rPr>
                        <a:t>No PDSCH 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 dirty="0">
                          <a:effectLst/>
                        </a:rPr>
                        <a:t>No PMCH</a:t>
                      </a:r>
                      <a:r>
                        <a:rPr lang="en-GB" sz="9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EPA5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1x2 low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63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FeMBMS SCell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>
                            <a:glow rad="12700">
                              <a:schemeClr val="accent1">
                                <a:alpha val="40000"/>
                              </a:schemeClr>
                            </a:glow>
                          </a:effectLst>
                        </a:rPr>
                        <a:t>10 MHz</a:t>
                      </a:r>
                      <a:endParaRPr lang="en-US" sz="900" dirty="0">
                        <a:effectLst>
                          <a:glow rad="12700">
                            <a:schemeClr val="accent1">
                              <a:alpha val="40000"/>
                            </a:schemeClr>
                          </a:glow>
                        </a:effectLst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 dirty="0">
                          <a:effectLst/>
                        </a:rPr>
                        <a:t>16QAM 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1.25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New MBSFN Channel w/ &gt;100us delay spread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1x2 low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6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 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 dirty="0">
                          <a:effectLst/>
                        </a:rPr>
                        <a:t>64QAM 2/3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1.25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4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 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 dirty="0">
                          <a:effectLst/>
                        </a:rPr>
                        <a:t>16QAM 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7.5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MBSFN channel model (Table B.2.6-1)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≥1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346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FeMBMS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 Non-Unicast reception Cell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1a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(Note 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 dirty="0">
                          <a:effectLst/>
                        </a:rPr>
                        <a:t>16QAM 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1.25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New MBSFN Channel w/ &gt;100us delay spread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1x2 low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2a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(Note 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64QAM 2/3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1.25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4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3a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(Note 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16QAM 1/2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7.5 kHz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MBSFN channel model (Table B.2.6-1)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≥1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616">
                <a:tc gridSpan="10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Note 1: Optional if UE are tested by tests of CA with </a:t>
                      </a: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Scell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 on the mixed </a:t>
                      </a: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FeMBMS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/unicast carrier 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78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proposals for PMCH demodulation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579296" cy="4525963"/>
          </a:xfrm>
        </p:spPr>
        <p:txBody>
          <a:bodyPr/>
          <a:lstStyle/>
          <a:p>
            <a:r>
              <a:rPr lang="sv-SE" sz="2800" dirty="0"/>
              <a:t>Define the following tests for dedicated FeMBMS cell for PMCH demodulation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201684"/>
              </p:ext>
            </p:extLst>
          </p:nvPr>
        </p:nvGraphicFramePr>
        <p:xfrm>
          <a:off x="791580" y="2612445"/>
          <a:ext cx="7560839" cy="33123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58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4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7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1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5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90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6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86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867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165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Cell type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number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Bandwidth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PMCH Reference Channel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MBSFN Subframe Subcarrier Spacing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Correlation Matrix and antenna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MBMS UE Category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BLER (%)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SNR(dB)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7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Pcell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No PMCH, No PDSCH</a:t>
                      </a:r>
                      <a:r>
                        <a:rPr lang="en-GB" sz="900">
                          <a:effectLst/>
                        </a:rPr>
                        <a:t>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EPA5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1x2 low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434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FeMBMS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 Non-Unicast reception Cell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16QAM 1/2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1.25 kHz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New MBSFN Channel w/ &gt;100us delay spread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1x2 low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64QAM 2/3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1.25 kHz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16QAM 1/2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7.5 kHz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MBSFN channel model (Table B.2.6-1)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3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(Note 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 MHz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16QAM 1/2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3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(Note 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MHz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16QAM 1/2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3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 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(Note 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 MHz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50">
                          <a:effectLst/>
                        </a:rPr>
                        <a:t>QPSK 1/3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15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≥1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8349">
                <a:tc gridSpan="10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Note 1:  Optional if </a:t>
                      </a: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Ues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 are tested by PMCH reception from non-</a:t>
                      </a: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FeMBMS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 carrier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18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proposal for PDSCH unicast demodulation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unicast PDSCH demodulation test with MBSFN awareness, extend the existing single carrier single PRB allocation test 8.2.1.1.4 to the CA scenario with the increased MBSFN </a:t>
            </a:r>
            <a:r>
              <a:rPr lang="en-US" dirty="0" err="1"/>
              <a:t>subframe</a:t>
            </a:r>
            <a:r>
              <a:rPr lang="en-US" dirty="0"/>
              <a:t> allocation of 80%, where </a:t>
            </a:r>
            <a:r>
              <a:rPr lang="en-US" dirty="0" err="1"/>
              <a:t>SCell</a:t>
            </a:r>
            <a:r>
              <a:rPr lang="en-US" dirty="0"/>
              <a:t> is on the non-dedicated </a:t>
            </a:r>
            <a:r>
              <a:rPr lang="en-US" dirty="0" err="1"/>
              <a:t>FeMBMS</a:t>
            </a:r>
            <a:r>
              <a:rPr lang="en-US" dirty="0"/>
              <a:t> carrier.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38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16713</TotalTime>
  <Words>568</Words>
  <Application>Microsoft Office PowerPoint</Application>
  <PresentationFormat>On-screen Show (4:3)</PresentationFormat>
  <Paragraphs>219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Mincho</vt:lpstr>
      <vt:lpstr>宋体</vt:lpstr>
      <vt:lpstr>宋体</vt:lpstr>
      <vt:lpstr>Arial</vt:lpstr>
      <vt:lpstr>Calibri</vt:lpstr>
      <vt:lpstr>Times New Roman</vt:lpstr>
      <vt:lpstr>Office 主题</vt:lpstr>
      <vt:lpstr>WF for test scenario for performance requirement for FeMBMS</vt:lpstr>
      <vt:lpstr>Channel model</vt:lpstr>
      <vt:lpstr>Test proposals for PMCH demodulation</vt:lpstr>
      <vt:lpstr>Test proposals for PMCH demodulation</vt:lpstr>
      <vt:lpstr>Test proposal for PDSCH unicast demodulation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240</cp:revision>
  <dcterms:created xsi:type="dcterms:W3CDTF">2014-03-20T14:32:54Z</dcterms:created>
  <dcterms:modified xsi:type="dcterms:W3CDTF">2017-05-05T18:57:31Z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-939933687</vt:i4>
  </property>
  <property fmtid="{D5CDD505-2E9C-101B-9397-08002B2CF9AE}" pid="4" name="_EmailSubject">
    <vt:lpwstr>draft paper for FeMBMS</vt:lpwstr>
  </property>
  <property fmtid="{D5CDD505-2E9C-101B-9397-08002B2CF9AE}" pid="5" name="_AuthorEmail">
    <vt:lpwstr>tmkim@qti.qualcomm.com</vt:lpwstr>
  </property>
  <property fmtid="{D5CDD505-2E9C-101B-9397-08002B2CF9AE}" pid="6" name="_AuthorEmailDisplayName">
    <vt:lpwstr>Taemin Kim</vt:lpwstr>
  </property>
</Properties>
</file>