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6" autoAdjust="0"/>
    <p:restoredTop sz="94660"/>
  </p:normalViewPr>
  <p:slideViewPr>
    <p:cSldViewPr snapToGrid="0">
      <p:cViewPr varScale="1">
        <p:scale>
          <a:sx n="68" d="100"/>
          <a:sy n="68" d="100"/>
        </p:scale>
        <p:origin x="2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3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96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15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59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21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021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47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91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913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0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AB22B-B577-496A-944C-0D0164953496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AC691-8790-4E3E-8780-54F5003409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9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15065"/>
            <a:ext cx="9144000" cy="2000664"/>
          </a:xfrm>
        </p:spPr>
        <p:txBody>
          <a:bodyPr>
            <a:noAutofit/>
          </a:bodyPr>
          <a:lstStyle/>
          <a:p>
            <a:r>
              <a:rPr lang="en-US" sz="4400" dirty="0"/>
              <a:t>Way forward on the applicability of the demodulation requirements for UE supporting coverage enhancements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94740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Intel, Qualcomm, Huawei, </a:t>
            </a:r>
            <a:r>
              <a:rPr lang="en-US" sz="3200"/>
              <a:t>HiSilicon</a:t>
            </a:r>
            <a:endParaRPr lang="en-US" sz="32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#82bis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Spokane, WA, USA, 3 - 7, February,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R4-1704178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961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Rel-13 Coverage Enhancement (CE) feature can be supported by any LTE UE category and not restricted to be used for Category M1 devices (i.e., BL/CE UEs) only.</a:t>
            </a:r>
          </a:p>
          <a:p>
            <a:r>
              <a:rPr lang="en-US" dirty="0"/>
              <a:t>Existing UE demodulation performance and CQI requirements for the CE feature are defined based on the simulation results with the Category M1 devices with single receive antenna</a:t>
            </a:r>
          </a:p>
          <a:p>
            <a:pPr lvl="1"/>
            <a:r>
              <a:rPr lang="en-US" dirty="0"/>
              <a:t>It is not clear how to setup the test for demodulation and CQI requirements for devices with 2 and 4 receive antennas supporting CE</a:t>
            </a:r>
          </a:p>
          <a:p>
            <a:pPr lvl="1"/>
            <a:r>
              <a:rPr lang="en-US" dirty="0"/>
              <a:t>The requirements for the devices with 2 and 4 receive antennas are not defined and existing Cat-M1 requirements may not be directly reused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062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coverage enhancement UE demodulation and CQI requirements for non-BL/CE UEs in </a:t>
            </a:r>
            <a:r>
              <a:rPr lang="en-US" b="1" dirty="0"/>
              <a:t>Rel-13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Interested companies are encouraged to provide the preferable option for Rel-13 in RAN4#83 based on the analysis (e.g., UE implementation, RAN4 workload, etc.) and simulation results. (</a:t>
            </a:r>
            <a:r>
              <a:rPr lang="en-US" sz="2400" dirty="0" err="1"/>
              <a:t>eMTC</a:t>
            </a:r>
            <a:r>
              <a:rPr lang="en-US" sz="2400" dirty="0"/>
              <a:t> performance maintenance)</a:t>
            </a:r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5181633"/>
              </p:ext>
            </p:extLst>
          </p:nvPr>
        </p:nvGraphicFramePr>
        <p:xfrm>
          <a:off x="337625" y="2838497"/>
          <a:ext cx="11563644" cy="390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8633">
                  <a:extLst>
                    <a:ext uri="{9D8B030D-6E8A-4147-A177-3AD203B41FA5}">
                      <a16:colId xmlns:a16="http://schemas.microsoft.com/office/drawing/2014/main" val="1843376574"/>
                    </a:ext>
                  </a:extLst>
                </a:gridCol>
                <a:gridCol w="5341687">
                  <a:extLst>
                    <a:ext uri="{9D8B030D-6E8A-4147-A177-3AD203B41FA5}">
                      <a16:colId xmlns:a16="http://schemas.microsoft.com/office/drawing/2014/main" val="4246270793"/>
                    </a:ext>
                  </a:extLst>
                </a:gridCol>
                <a:gridCol w="2421662">
                  <a:extLst>
                    <a:ext uri="{9D8B030D-6E8A-4147-A177-3AD203B41FA5}">
                      <a16:colId xmlns:a16="http://schemas.microsoft.com/office/drawing/2014/main" val="748387324"/>
                    </a:ext>
                  </a:extLst>
                </a:gridCol>
                <a:gridCol w="2421662">
                  <a:extLst>
                    <a:ext uri="{9D8B030D-6E8A-4147-A177-3AD203B41FA5}">
                      <a16:colId xmlns:a16="http://schemas.microsoft.com/office/drawing/2014/main" val="3498424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Antenna connection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Test setup and 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482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Simplified antennas connection method (See appendix). The existing CE tests are performed by duplicating the fading channel from each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antenna and adding independent noise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except reduced SNR for CQI definition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81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Simplified antennas connection method (See appendix). The existing CE tests are performed by duplicating the fading channel from each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 antenna and adding independent noise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except reduced SNR for CQI definition test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Add some margins to the Rel-13 requirements depending on the number of receive antennas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07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Full antenna connection method. New CE tests with full channel models are defined under assumption that channel fading is independently generated for each RX antenna.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Reuse the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 setting. Repetition number may be adjusted.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New requirements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031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Connect one antenna port regardless of the number of receive antennas. Rest of antenna ports are open or terminated.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Same as Rel-13 </a:t>
                      </a:r>
                      <a:r>
                        <a:rPr lang="en-US" sz="1600" dirty="0" err="1"/>
                        <a:t>eMTC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962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223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coverage enhancement UE demodulation and CQI requirements for non-BL/CE UEs in </a:t>
            </a:r>
            <a:r>
              <a:rPr lang="en-US" b="1" dirty="0"/>
              <a:t>Rel-14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discuss further the applicability of the Rel-13 coverage enhancement UE demodulation and CQI requirements to non-BL/CE UEs in Rel-14. </a:t>
            </a:r>
          </a:p>
          <a:p>
            <a:pPr lvl="1"/>
            <a:r>
              <a:rPr lang="en-US" dirty="0"/>
              <a:t>Interested companies are welcome to provide the view on this issue in Rel-14 </a:t>
            </a:r>
            <a:r>
              <a:rPr lang="en-US" dirty="0" err="1"/>
              <a:t>FeMTC</a:t>
            </a:r>
            <a:r>
              <a:rPr lang="en-US" dirty="0"/>
              <a:t> performance. </a:t>
            </a:r>
          </a:p>
        </p:txBody>
      </p:sp>
    </p:spTree>
    <p:extLst>
      <p:ext uri="{BB962C8B-B14F-4D97-AF65-F5344CB8AC3E}">
        <p14:creationId xmlns:p14="http://schemas.microsoft.com/office/powerpoint/2010/main" val="3811714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of the simplified antenna connection for UE with 2 receive antennas (Ref: R4-1700875)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729" y="2577181"/>
            <a:ext cx="7824915" cy="373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7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467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Way forward on the applicability of the demodulation requirements for UE supporting coverage enhancements</vt:lpstr>
      <vt:lpstr>Background</vt:lpstr>
      <vt:lpstr>Way forward on coverage enhancement UE demodulation and CQI requirements for non-BL/CE UEs in Rel-13</vt:lpstr>
      <vt:lpstr>Way forward on coverage enhancement UE demodulation and CQI requirements for non-BL/CE UEs in Rel-14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applicability of the demodulation requirements for UE supporting coverage enhancements</dc:title>
  <dc:creator>Kazuyoshi Uesaka</dc:creator>
  <cp:lastModifiedBy>Kazuyoshi Uesaka</cp:lastModifiedBy>
  <cp:revision>50</cp:revision>
  <dcterms:created xsi:type="dcterms:W3CDTF">2017-04-04T16:27:24Z</dcterms:created>
  <dcterms:modified xsi:type="dcterms:W3CDTF">2017-04-07T16:21:26Z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-2094866958</vt:i4>
  </property>
  <property fmtid="{D5CDD505-2E9C-101B-9397-08002B2CF9AE}" pid="3" name="_NewReviewCycle">
    <vt:lpwstr/>
  </property>
  <property fmtid="{D5CDD505-2E9C-101B-9397-08002B2CF9AE}" pid="4" name="_EmailSubject">
    <vt:lpwstr>WF on the applicability of the demodulation requirements for UE supporting coverage enhancements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