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6"/>
  </p:notesMasterIdLst>
  <p:sldIdLst>
    <p:sldId id="336" r:id="rId4"/>
    <p:sldId id="341" r:id="rId5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>
        <p:scale>
          <a:sx n="75" d="100"/>
          <a:sy n="75" d="100"/>
        </p:scale>
        <p:origin x="-11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8064896" cy="1470025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UE and BS requirements in FDD L-band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R4-1704085</a:t>
            </a:r>
            <a:endParaRPr lang="ja-JP" altLang="en-US" sz="180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889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276920" y="1227931"/>
            <a:ext cx="8615560" cy="4505325"/>
          </a:xfrm>
        </p:spPr>
        <p:txBody>
          <a:bodyPr/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own Rx protection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1475-1488 MHz,</a:t>
            </a:r>
          </a:p>
          <a:p>
            <a:pPr marL="742950" lvl="2" indent="-342900" eaLnBrk="1" hangingPunct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Two NSs will be specified for;</a:t>
            </a:r>
          </a:p>
          <a:p>
            <a:pPr marL="1200150" lvl="3" indent="-342900" eaLnBrk="1" hangingPunct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Case 1) -30 dBm/MHz (general spurious emission level)</a:t>
            </a:r>
          </a:p>
          <a:p>
            <a:pPr marL="1200150" lvl="3" indent="-342900" eaLnBrk="1" hangingPunct="1"/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Case 2) -25 dBm/MHz (condition which requires no A-MPR for 3 MHz CBW)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 eaLnBrk="1" hangingPunct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Companies are encouraged to provide simulation results for both emission level in RAN4#83.</a:t>
            </a:r>
          </a:p>
          <a:p>
            <a:pPr lvl="1" eaLnBrk="1" hangingPunct="1"/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he following simulations can be skipped.</a:t>
            </a:r>
          </a:p>
          <a:p>
            <a:pPr lvl="2" eaLnBrk="1" hangingPunct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case 1, 1.4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CBW can be skipped since it’s obvious no A-MPR is needed based on the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general spurious emission spec.</a:t>
            </a:r>
            <a:endParaRPr lang="en-US" altLang="ja-JP" sz="1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2" eaLnBrk="1" hangingPunct="1"/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case 2, </a:t>
            </a:r>
            <a:r>
              <a:rPr lang="en-US" altLang="ja-JP" sz="1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1.4 </a:t>
            </a:r>
            <a:r>
              <a:rPr lang="en-US" altLang="ja-JP" sz="1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3 MHz CBW can be skipped since it’s obvious no A-MPR is needed based on the SEM spec.</a:t>
            </a:r>
          </a:p>
          <a:p>
            <a:pPr lvl="1" eaLnBrk="1" hangingPunct="1"/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eaLnBrk="1" hangingPunct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MSS protection for BS Tx, the treatment will be aligned with that of TDD and SDL. 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lvl="1" eaLnBrk="1" hangingPunct="1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specified, a note in the spec table should be modified not to mandate the guard-band.</a:t>
            </a:r>
            <a:endParaRPr lang="en-US" altLang="ja-JP" sz="16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7409</TotalTime>
  <Words>176</Words>
  <Application>Microsoft Office PowerPoint</Application>
  <PresentationFormat>画面に合わせる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5" baseType="lpstr">
      <vt:lpstr>1_DCM_2009</vt:lpstr>
      <vt:lpstr>2_DCM_2009</vt:lpstr>
      <vt:lpstr>Office ​​テーマ</vt:lpstr>
      <vt:lpstr>WF on UE and BS requirements in FDD L-band</vt:lpstr>
      <vt:lpstr>Way forward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DCM4</cp:lastModifiedBy>
  <cp:revision>912</cp:revision>
  <dcterms:created xsi:type="dcterms:W3CDTF">2011-09-29T05:26:00Z</dcterms:created>
  <dcterms:modified xsi:type="dcterms:W3CDTF">2017-04-06T21:42:15Z</dcterms:modified>
</cp:coreProperties>
</file>