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="" xmlns:p15="http://schemas.microsoft.com/office/powerpoint/2012/main" userId="Hu Roy" providerId="None"/>
      </p:ext>
    </p:extLst>
  </p:cmAuthor>
  <p:cmAuthor id="2" name="CB" initials="E" lastIdx="1" clrIdx="1">
    <p:extLst>
      <p:ext uri="{19B8F6BF-5375-455C-9EA6-DF929625EA0E}">
        <p15:presenceInfo xmlns="" xmlns:p15="http://schemas.microsoft.com/office/powerpoint/2012/main" userId="C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96470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9647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WF on Identifying and Defining NR-LTE band combination for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NR-LTE co-existence 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4105292"/>
            <a:ext cx="7429552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Verizon, KT, </a:t>
            </a:r>
            <a:r>
              <a:rPr lang="en-US" altLang="zh-CN" dirty="0" err="1" smtClean="0"/>
              <a:t>SoftBank</a:t>
            </a:r>
            <a:r>
              <a:rPr lang="en-US" altLang="zh-CN" dirty="0" smtClean="0"/>
              <a:t> Corp</a:t>
            </a:r>
            <a:r>
              <a:rPr lang="en-US" altLang="zh-CN" dirty="0" smtClean="0"/>
              <a:t>., ZTE</a:t>
            </a:r>
            <a:r>
              <a:rPr lang="en-US" altLang="zh-CN" dirty="0"/>
              <a:t>, ZTE Microelectronics</a:t>
            </a:r>
            <a:r>
              <a:rPr lang="en-US" altLang="zh-CN" dirty="0" smtClean="0"/>
              <a:t>, Nokia, </a:t>
            </a:r>
            <a:r>
              <a:rPr lang="en-US" altLang="zh-CN" dirty="0" smtClean="0"/>
              <a:t>Ericsson,,,</a:t>
            </a:r>
            <a:endParaRPr lang="en-US" altLang="zh-CN" dirty="0"/>
          </a:p>
          <a:p>
            <a:r>
              <a:rPr lang="en-US" altLang="zh-CN" dirty="0"/>
              <a:t> </a:t>
            </a:r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RAN4 meeting #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82bis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R4-1704404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Spokane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 USA, April 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-7, 2017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02215" cy="518457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[1] proposes to  define the following frequency ranges for NR-LTE coexistence operation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pPr>
              <a:buNone/>
            </a:pPr>
            <a:r>
              <a:rPr lang="en-US" altLang="zh-CN" sz="2400" dirty="0"/>
              <a:t>Reference</a:t>
            </a:r>
          </a:p>
          <a:p>
            <a:pPr>
              <a:buNone/>
            </a:pPr>
            <a:r>
              <a:rPr lang="en-US" altLang="zh-CN" sz="2000" dirty="0"/>
              <a:t>[1] R4-1703534,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Proposals on </a:t>
            </a:r>
            <a:r>
              <a:rPr lang="en-GB" altLang="zh-CN" sz="2000" dirty="0">
                <a:latin typeface="微软雅黑" pitchFamily="34" charset="-122"/>
                <a:ea typeface="微软雅黑" pitchFamily="34" charset="-122"/>
              </a:rPr>
              <a:t>Frequency Ranges of a Set of NR paired bands</a:t>
            </a:r>
            <a:endParaRPr lang="en-US" altLang="zh-CN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47887686"/>
              </p:ext>
            </p:extLst>
          </p:nvPr>
        </p:nvGraphicFramePr>
        <p:xfrm>
          <a:off x="500066" y="2203138"/>
          <a:ext cx="835821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79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402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823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Frequency ranges for NR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/>
                        <a:t>Operators whose</a:t>
                      </a:r>
                      <a:r>
                        <a:rPr kumimoji="1" lang="en-US" altLang="ja-JP" sz="1600" baseline="0" dirty="0"/>
                        <a:t> </a:t>
                      </a:r>
                      <a:r>
                        <a:rPr kumimoji="1" lang="en-US" altLang="ja-JP" sz="1600" dirty="0"/>
                        <a:t>request is included in the frequency range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400" baseline="0" dirty="0">
                          <a:solidFill>
                            <a:schemeClr val="tx1"/>
                          </a:solidFill>
                        </a:rPr>
                        <a:t>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 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814-862MHz (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</a:rPr>
                        <a:t>UL)/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China Telecom, Etisalat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703-748MHz (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</a:rPr>
                        <a:t>UL)/3.3-4.2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 GHz* 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2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Technical considerations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00108"/>
            <a:ext cx="8202215" cy="5184576"/>
          </a:xfrm>
        </p:spPr>
        <p:txBody>
          <a:bodyPr>
            <a:normAutofit/>
          </a:bodyPr>
          <a:lstStyle/>
          <a:p>
            <a:endParaRPr lang="en-US" altLang="zh-CN" sz="2400" dirty="0"/>
          </a:p>
          <a:p>
            <a:r>
              <a:rPr lang="en-US" altLang="zh-CN" sz="2400" dirty="0"/>
              <a:t>The concept of NR-LTE co-existence operation proposes  a new way of using spectrum different from the conventional way</a:t>
            </a:r>
          </a:p>
          <a:p>
            <a:r>
              <a:rPr lang="en-US" altLang="zh-CN" sz="2400" dirty="0"/>
              <a:t>Technical considerations should be focused for the time being</a:t>
            </a:r>
          </a:p>
          <a:p>
            <a:pPr lvl="1"/>
            <a:r>
              <a:rPr lang="en-US" altLang="zh-CN" sz="2000" dirty="0"/>
              <a:t>Specification of NR-LTE coexistence ongoing in other WG (e.g. RAN1)</a:t>
            </a:r>
          </a:p>
          <a:p>
            <a:pPr lvl="1"/>
            <a:r>
              <a:rPr lang="en-US" altLang="zh-CN" sz="2000" dirty="0"/>
              <a:t>New requirements in addition to the conventional requirements specified for conventional band arrangements?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2"/>
            <a:endParaRPr lang="en-US" altLang="zh-CN" sz="16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14422"/>
            <a:ext cx="8786874" cy="5114948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Prioritize the work on conventional band arrangement and DC/NSA combinations until December 2017 (Rel-15</a:t>
            </a:r>
            <a:r>
              <a:rPr lang="en-US" altLang="zh-CN" dirty="0" smtClean="0"/>
              <a:t>) </a:t>
            </a:r>
            <a:r>
              <a:rPr lang="en-US" altLang="zh-CN" dirty="0" smtClean="0">
                <a:solidFill>
                  <a:srgbClr val="FF0000"/>
                </a:solidFill>
              </a:rPr>
              <a:t>followed by SA until June 2018</a:t>
            </a:r>
            <a:endParaRPr lang="en-US" altLang="zh-CN" dirty="0">
              <a:solidFill>
                <a:srgbClr val="FF0000"/>
              </a:solidFill>
            </a:endParaRPr>
          </a:p>
          <a:p>
            <a:pPr marL="742950" lvl="2" indent="-342900"/>
            <a:r>
              <a:rPr lang="en-US" altLang="zh-CN" dirty="0"/>
              <a:t>Initial NR-LTE band/frequency range combinations included in </a:t>
            </a:r>
            <a:r>
              <a:rPr lang="en-US" altLang="zh-CN" dirty="0" smtClean="0"/>
              <a:t>RP-170855 </a:t>
            </a:r>
            <a:r>
              <a:rPr lang="en-US" altLang="zh-CN" dirty="0"/>
              <a:t>are a starting point for defining NR band and NR-LTE band combination for DC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Wait </a:t>
            </a:r>
            <a:r>
              <a:rPr lang="en-US" altLang="zh-CN" dirty="0"/>
              <a:t>for RAN1 to progress on the physical layer design for NR-LTE coexistence operation before RAN4 can start coexistence study on NR-LTE band combination</a:t>
            </a:r>
          </a:p>
          <a:p>
            <a:pPr marL="342900" lvl="1" indent="-342900">
              <a:buNone/>
            </a:pPr>
            <a:endParaRPr lang="en-US" altLang="zh-CN" dirty="0"/>
          </a:p>
          <a:p>
            <a:pPr lvl="1"/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8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9425</TotalTime>
  <Words>265</Words>
  <Application>Microsoft Office PowerPoint</Application>
  <PresentationFormat>On-screen Show (4:3)</PresentationFormat>
  <Paragraphs>42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Identifying and Defining NR-LTE band combination for NR-LTE co-existence  </vt:lpstr>
      <vt:lpstr>Background</vt:lpstr>
      <vt:lpstr>Technical considerations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LTE-NR coexistence with UL sharing</dc:title>
  <dc:creator>ZTE</dc:creator>
  <cp:lastModifiedBy>JackeyCao</cp:lastModifiedBy>
  <cp:revision>158</cp:revision>
  <dcterms:created xsi:type="dcterms:W3CDTF">2017-02-25T05:46:20Z</dcterms:created>
  <dcterms:modified xsi:type="dcterms:W3CDTF">2017-04-07T21:10:54Z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1489454713</vt:lpwstr>
  </property>
</Properties>
</file>