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5" d="100"/>
          <a:sy n="105" d="100"/>
        </p:scale>
        <p:origin x="643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Subcarrier Spacing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mtClean="0"/>
              <a:t>Qualcomm Incorporated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91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</a:t>
            </a:r>
            <a:r>
              <a:rPr lang="en-GB" altLang="ja-JP" b="1" dirty="0" smtClean="0"/>
              <a:t>WG4#82 </a:t>
            </a:r>
            <a:r>
              <a:rPr lang="en-GB" altLang="ja-JP" b="1" dirty="0" err="1" smtClean="0"/>
              <a:t>Bis</a:t>
            </a:r>
            <a:endParaRPr lang="en-GB" altLang="ja-JP" b="1" dirty="0"/>
          </a:p>
          <a:p>
            <a:r>
              <a:rPr lang="en-GB" altLang="ja-JP" b="1" dirty="0"/>
              <a:t>Spokane</a:t>
            </a:r>
            <a:r>
              <a:rPr lang="en-GB" altLang="ja-JP" b="1" dirty="0" smtClean="0"/>
              <a:t>, </a:t>
            </a:r>
            <a:r>
              <a:rPr lang="en-GB" altLang="ja-JP" b="1" dirty="0"/>
              <a:t>USA, </a:t>
            </a:r>
            <a:r>
              <a:rPr lang="en-GB" altLang="ja-JP" b="1" dirty="0" smtClean="0"/>
              <a:t>April 3</a:t>
            </a:r>
            <a:r>
              <a:rPr lang="en-GB" altLang="ja-JP" b="1" baseline="30000" dirty="0" smtClean="0"/>
              <a:t>rd</a:t>
            </a:r>
            <a:r>
              <a:rPr lang="en-GB" altLang="ja-JP" b="1" dirty="0" smtClean="0"/>
              <a:t>-4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</a:t>
            </a:r>
            <a:r>
              <a:rPr lang="en-GB" altLang="ja-JP" b="1" dirty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R4-1704400</a:t>
            </a:r>
            <a:endParaRPr lang="en-US" altLang="ja-JP" b="1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on SCS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SCS supported for bands in below 1 GHz</a:t>
            </a:r>
          </a:p>
          <a:p>
            <a:pPr lvl="1"/>
            <a:r>
              <a:rPr lang="en-US" dirty="0" smtClean="0"/>
              <a:t>15kHz, 30kHz</a:t>
            </a:r>
          </a:p>
          <a:p>
            <a:pPr lvl="1"/>
            <a:r>
              <a:rPr lang="en-US" dirty="0" smtClean="0"/>
              <a:t>60kHz will not be supported pending RAN1 check</a:t>
            </a:r>
          </a:p>
          <a:p>
            <a:r>
              <a:rPr lang="en-US" dirty="0" smtClean="0"/>
              <a:t>SCS supported for bands between 1GHz and 6GHz</a:t>
            </a:r>
          </a:p>
          <a:p>
            <a:pPr lvl="1"/>
            <a:r>
              <a:rPr lang="en-US" dirty="0" smtClean="0"/>
              <a:t>15kHz, 30kHz, 60kHz</a:t>
            </a:r>
          </a:p>
          <a:p>
            <a:r>
              <a:rPr lang="en-US" dirty="0" smtClean="0"/>
              <a:t>SCS supported for bands above 24GHz and below 52.6GHz</a:t>
            </a:r>
          </a:p>
          <a:p>
            <a:pPr lvl="1"/>
            <a:r>
              <a:rPr lang="en-US" dirty="0" smtClean="0"/>
              <a:t>60 kHz, 120kHz for data and control</a:t>
            </a:r>
          </a:p>
          <a:p>
            <a:pPr lvl="1"/>
            <a:r>
              <a:rPr lang="en-US" dirty="0" smtClean="0"/>
              <a:t>240kHz for control and sync </a:t>
            </a:r>
          </a:p>
          <a:p>
            <a:pPr lvl="2"/>
            <a:r>
              <a:rPr lang="en-US" dirty="0" smtClean="0"/>
              <a:t>240 for data can be further considered if a clear benefit is shown 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845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</TotalTime>
  <Words>94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WF on Subcarrier Spacing for NR</vt:lpstr>
      <vt:lpstr>Agreements on SCS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Gheorghiu, Valentin</cp:lastModifiedBy>
  <cp:revision>112</cp:revision>
  <dcterms:created xsi:type="dcterms:W3CDTF">2017-01-18T16:32:26Z</dcterms:created>
  <dcterms:modified xsi:type="dcterms:W3CDTF">2017-04-07T18:54:54Z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-231278125</vt:i4>
  </property>
  <property fmtid="{D5CDD505-2E9C-101B-9397-08002B2CF9AE}" pid="3" name="_NewReviewCycle">
    <vt:lpwstr/>
  </property>
  <property fmtid="{D5CDD505-2E9C-101B-9397-08002B2CF9AE}" pid="4" name="_EmailSubject">
    <vt:lpwstr>WF on SCS for NR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  <property fmtid="{D5CDD505-2E9C-101B-9397-08002B2CF9AE}" pid="7" name="_PreviousAdHocReviewCycleID">
    <vt:i4>645647987</vt:i4>
  </property>
</Properties>
</file>