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6"/>
  </p:notesMasterIdLst>
  <p:sldIdLst>
    <p:sldId id="336" r:id="rId4"/>
    <p:sldId id="341" r:id="rId5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0000"/>
    <a:srgbClr val="FF00FF"/>
    <a:srgbClr val="CCFFCC"/>
    <a:srgbClr val="FFCCFF"/>
    <a:srgbClr val="FFFFCC"/>
    <a:srgbClr val="FF99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14" autoAdjust="0"/>
    <p:restoredTop sz="94082" autoAdjust="0"/>
  </p:normalViewPr>
  <p:slideViewPr>
    <p:cSldViewPr>
      <p:cViewPr varScale="1">
        <p:scale>
          <a:sx n="74" d="100"/>
          <a:sy n="74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2017/4/8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on Channel bandwidth related terminology</a:t>
            </a:r>
            <a:endParaRPr lang="ja-JP" altLang="en-US" sz="4000" b="1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INC.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#82bis Meeting				 Spokane, WA, USA, 3 - 7 April, 2017</a:t>
            </a:r>
            <a:endParaRPr lang="ja-JP" altLang="en-US" sz="1800">
              <a:latin typeface="Arial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R4-1704398</a:t>
            </a:r>
            <a:endParaRPr lang="ja-JP" altLang="en-US" sz="180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889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7171" name="コンテンツ プレースホルダ 2"/>
          <p:cNvSpPr>
            <a:spLocks noGrp="1"/>
          </p:cNvSpPr>
          <p:nvPr>
            <p:ph idx="1"/>
          </p:nvPr>
        </p:nvSpPr>
        <p:spPr>
          <a:xfrm>
            <a:off x="276920" y="1227931"/>
            <a:ext cx="8615560" cy="4505325"/>
          </a:xfrm>
        </p:spPr>
        <p:txBody>
          <a:bodyPr/>
          <a:lstStyle/>
          <a:p>
            <a:pPr marL="342900" lvl="1" indent="-342900" eaLnBrk="1" hangingPunct="1">
              <a:buFont typeface="Arial" charset="0"/>
              <a:buChar char="•"/>
            </a:pPr>
            <a:r>
              <a:rPr lang="en-US" altLang="ja-JP" sz="2000" b="1" i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Channel bandwidth </a:t>
            </a:r>
            <a:r>
              <a:rPr lang="en-US" altLang="ja-JP" sz="2000" b="1" i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</a:t>
            </a:r>
            <a:r>
              <a:rPr lang="en-US" altLang="ja-JP" sz="2000" b="1" i="1" u="sng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CBW</a:t>
            </a:r>
            <a:r>
              <a:rPr lang="en-US" altLang="ja-JP" sz="2000" b="1" i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)</a:t>
            </a:r>
            <a:r>
              <a:rPr lang="en-US" altLang="ja-JP" sz="2000" b="1" i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: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Operating contiguous BW supported by </a:t>
            </a:r>
            <a:r>
              <a:rPr lang="en-US" altLang="ja-JP" sz="2000" b="1" dirty="0" err="1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gNB</a:t>
            </a:r>
            <a:r>
              <a:rPr lang="ja-JP" altLang="en-US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(1CC) in which UE is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operated.</a:t>
            </a:r>
          </a:p>
          <a:p>
            <a:pPr marL="342900" lvl="1" indent="-342900" eaLnBrk="1" hangingPunct="1">
              <a:buFont typeface="Arial" charset="0"/>
              <a:buChar char="•"/>
            </a:pPr>
            <a:endParaRPr lang="en-US" altLang="ja-JP" sz="2000" b="1" i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eaLnBrk="1" hangingPunct="1"/>
            <a:r>
              <a:rPr lang="en-US" altLang="ja-JP" sz="2000" b="1" i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Maximum Bandwidth </a:t>
            </a:r>
            <a:r>
              <a:rPr lang="en-US" altLang="ja-JP" sz="2000" b="1" i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(</a:t>
            </a:r>
            <a:r>
              <a:rPr lang="en-US" altLang="ja-JP" sz="2000" b="1" i="1" u="sng" dirty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UMBW</a:t>
            </a:r>
            <a:r>
              <a:rPr lang="en-US" altLang="ja-JP" sz="2000" b="1" i="1" u="sng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)</a:t>
            </a:r>
            <a:r>
              <a:rPr lang="en-US" altLang="ja-JP" sz="2000" b="1" i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: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Maximum </a:t>
            </a:r>
            <a:r>
              <a:rPr lang="en-US" altLang="ja-JP" sz="2000" b="1" dirty="0" smtClean="0">
                <a:solidFill>
                  <a:srgbClr val="FF0000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aggregated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 bandwidth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which a NR UE can transmit and/or receive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342900" lvl="1" indent="-342900" defTabSz="882650" eaLnBrk="1" hangingPunct="1">
              <a:tabLst>
                <a:tab pos="1881188" algn="l"/>
              </a:tabLst>
            </a:pPr>
            <a:endParaRPr lang="en-US" altLang="ja-JP" sz="1800" b="1" i="1" dirty="0" smtClean="0">
              <a:solidFill>
                <a:prstClr val="black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342900" lvl="1" indent="-342900" defTabSz="882650" eaLnBrk="1" hangingPunct="1">
              <a:tabLst>
                <a:tab pos="1881188" algn="l"/>
              </a:tabLst>
            </a:pPr>
            <a:r>
              <a:rPr lang="en-US" altLang="ja-JP" sz="1800" b="1" i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Note</a:t>
            </a:r>
            <a:r>
              <a:rPr lang="ja-JP" altLang="en-US" sz="1800" b="1" i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ja-JP" sz="1800" b="1" i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that the wording will be improved </a:t>
            </a:r>
            <a:r>
              <a:rPr lang="en-US" altLang="ja-JP" sz="1800" b="1" i="1" dirty="0" smtClean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the same meaning when </a:t>
            </a:r>
            <a:r>
              <a:rPr lang="en-US" altLang="ja-JP" sz="1800" b="1" i="1" dirty="0">
                <a:solidFill>
                  <a:prstClr val="black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they are included in the spec.</a:t>
            </a:r>
          </a:p>
          <a:p>
            <a:pPr eaLnBrk="1" hangingPunct="1"/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eaLnBrk="1" hangingPunct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How to define the RAN4 requirements should be further studied to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achieve the methodology that a NR UE can access to a NR cell regardless of channel bandwidth in the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cell as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agreed in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RAN1#85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.</a:t>
            </a:r>
          </a:p>
          <a:p>
            <a:pPr marL="742950" lvl="2" indent="-342900" defTabSz="882650" eaLnBrk="1" hangingPunct="1">
              <a:tabLst>
                <a:tab pos="1881188" algn="l"/>
              </a:tabLst>
            </a:pPr>
            <a:endParaRPr lang="en-US" altLang="ja-JP" sz="1800" b="1" i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742950" lvl="2" indent="-342900" defTabSz="882650" eaLnBrk="1" hangingPunct="1">
              <a:tabLst>
                <a:tab pos="1881188" algn="l"/>
              </a:tabLst>
            </a:pPr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7413</TotalTime>
  <Words>113</Words>
  <Application>Microsoft Office PowerPoint</Application>
  <PresentationFormat>画面に合わせる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2</vt:i4>
      </vt:variant>
    </vt:vector>
  </HeadingPairs>
  <TitlesOfParts>
    <vt:vector size="5" baseType="lpstr">
      <vt:lpstr>1_DCM_2009</vt:lpstr>
      <vt:lpstr>2_DCM_2009</vt:lpstr>
      <vt:lpstr>Office ​​テーマ</vt:lpstr>
      <vt:lpstr>WF on Channel bandwidth related terminology</vt:lpstr>
      <vt:lpstr>Way forward</vt:lpstr>
    </vt:vector>
  </TitlesOfParts>
  <Company>株式会社　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DCM4</cp:lastModifiedBy>
  <cp:revision>914</cp:revision>
  <dcterms:created xsi:type="dcterms:W3CDTF">2011-09-29T05:26:00Z</dcterms:created>
  <dcterms:modified xsi:type="dcterms:W3CDTF">2017-04-07T18:31:22Z</dcterms:modified>
</cp:coreProperties>
</file>