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:p15="http://schemas.microsoft.com/office/powerpoint/2012/main" userId="Hu 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98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7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Proposal of frequency ranges for LTE-NR coexistence with UL sharing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44616" cy="17526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Huawei, HiSilicon, CMCC, China Telecom, China Unicom, Orange, </a:t>
            </a:r>
            <a:r>
              <a:rPr lang="en-US" altLang="zh-CN" dirty="0" err="1" smtClean="0"/>
              <a:t>Coolpad</a:t>
            </a:r>
            <a:r>
              <a:rPr lang="en-US" altLang="zh-CN" dirty="0" smtClean="0"/>
              <a:t>, Intel, Telefonica</a:t>
            </a:r>
            <a:r>
              <a:rPr lang="en-US" altLang="zh-CN" dirty="0"/>
              <a:t>, Deutsche </a:t>
            </a:r>
            <a:r>
              <a:rPr lang="en-US" altLang="zh-CN" dirty="0"/>
              <a:t>Telekom, Etisalat </a:t>
            </a:r>
          </a:p>
          <a:p>
            <a:endParaRPr lang="en-US" altLang="zh-CN" dirty="0"/>
          </a:p>
          <a:p>
            <a:r>
              <a:rPr lang="en-US" altLang="zh-CN" dirty="0" smtClean="0"/>
              <a:t> </a:t>
            </a:r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RAN4 meeting #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82bis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R4-1704352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Spokane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USA, April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-7, 2017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 of frequency ranges for LTE-NR coexistence with UL sharing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894" y="1556792"/>
            <a:ext cx="8202215" cy="5184576"/>
          </a:xfrm>
        </p:spPr>
        <p:txBody>
          <a:bodyPr>
            <a:normAutofit/>
          </a:bodyPr>
          <a:lstStyle/>
          <a:p>
            <a:pPr marL="342806" lvl="1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dirty="0" smtClean="0"/>
              <a:t>The following </a:t>
            </a:r>
            <a:r>
              <a:rPr lang="en-GB" altLang="zh-CN" sz="2000" dirty="0" smtClean="0"/>
              <a:t>Frequency ranges are to be </a:t>
            </a:r>
            <a:r>
              <a:rPr lang="en-GB" altLang="zh-CN" sz="2000" dirty="0" smtClean="0"/>
              <a:t>defined </a:t>
            </a:r>
            <a:r>
              <a:rPr lang="en-US" altLang="zh-CN" sz="2000" dirty="0"/>
              <a:t>for LTE-NR coexistence with UL sharing</a:t>
            </a:r>
            <a:endParaRPr lang="en-US" altLang="zh-CN" sz="2000" dirty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lvl="1">
              <a:spcAft>
                <a:spcPts val="0"/>
              </a:spcAft>
              <a:buNone/>
            </a:pPr>
            <a:endParaRPr lang="en-US" altLang="zh-CN" sz="2000" dirty="0" smtClean="0"/>
          </a:p>
          <a:p>
            <a:pPr lvl="1"/>
            <a:r>
              <a:rPr lang="en-US" altLang="zh-CN" sz="1800" i="1" dirty="0" smtClean="0"/>
              <a:t>*: The exact frequency range  around 3.5GHz may be revised during R15 NR WI</a:t>
            </a:r>
          </a:p>
          <a:p>
            <a:pPr lvl="1"/>
            <a:r>
              <a:rPr lang="en-US" altLang="zh-CN" sz="1800" i="1" dirty="0" smtClean="0"/>
              <a:t>Note: The LTE-NR dual connectivity UE RF requirements with the same frequency ranges can be reused as the starting point for the above NR paired band.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326975"/>
              </p:ext>
            </p:extLst>
          </p:nvPr>
        </p:nvGraphicFramePr>
        <p:xfrm>
          <a:off x="107504" y="2237224"/>
          <a:ext cx="879039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60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Operators whose</a:t>
                      </a:r>
                      <a:r>
                        <a:rPr kumimoji="1" lang="en-US" altLang="ja-JP" sz="1600" baseline="0" dirty="0" smtClean="0"/>
                        <a:t> </a:t>
                      </a:r>
                      <a:r>
                        <a:rPr kumimoji="1" lang="en-US" altLang="ja-JP" sz="1600" dirty="0" smtClean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132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814-862MHz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Etisalat, Deutsche Telekom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947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10063</TotalTime>
  <Words>185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Malgun Gothic</vt:lpstr>
      <vt:lpstr>Microsoft YaHei</vt:lpstr>
      <vt:lpstr>MS PGothic</vt:lpstr>
      <vt:lpstr>SimSun</vt:lpstr>
      <vt:lpstr>Arial</vt:lpstr>
      <vt:lpstr>Calibri</vt:lpstr>
      <vt:lpstr>Wingdings</vt:lpstr>
      <vt:lpstr>Office 主题</vt:lpstr>
      <vt:lpstr>Proposal of frequency ranges for LTE-NR coexistence with UL sharing</vt:lpstr>
      <vt:lpstr>Proposal of frequency ranges for LTE-NR coexistence with UL sharing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Steven Chen</cp:lastModifiedBy>
  <cp:revision>85</cp:revision>
  <dcterms:created xsi:type="dcterms:W3CDTF">2017-02-25T05:46:20Z</dcterms:created>
  <dcterms:modified xsi:type="dcterms:W3CDTF">2017-04-06T23:56:38Z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1489454713</vt:lpwstr>
  </property>
</Properties>
</file>