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8" r:id="rId3"/>
    <p:sldId id="269" r:id="rId4"/>
    <p:sldId id="270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105" d="100"/>
          <a:sy n="105" d="100"/>
        </p:scale>
        <p:origin x="638" y="10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</a:t>
            </a:r>
            <a:r>
              <a:rPr lang="en-US" altLang="ja-JP" dirty="0" smtClean="0"/>
              <a:t>Maximum Channel Bandwidth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Qualcomm </a:t>
            </a:r>
            <a:r>
              <a:rPr lang="en-US" altLang="ja-JP" dirty="0" smtClean="0"/>
              <a:t>Incorporated 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2914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TSG-RAN </a:t>
            </a:r>
            <a:r>
              <a:rPr lang="en-GB" altLang="ja-JP" b="1" dirty="0" smtClean="0"/>
              <a:t>WG4#82 </a:t>
            </a:r>
            <a:r>
              <a:rPr lang="en-GB" altLang="ja-JP" b="1" dirty="0" err="1" smtClean="0"/>
              <a:t>Bis</a:t>
            </a:r>
            <a:endParaRPr lang="en-GB" altLang="ja-JP" b="1" dirty="0"/>
          </a:p>
          <a:p>
            <a:r>
              <a:rPr lang="en-GB" altLang="ja-JP" b="1" dirty="0"/>
              <a:t>Spokane</a:t>
            </a:r>
            <a:r>
              <a:rPr lang="en-GB" altLang="ja-JP" b="1" dirty="0" smtClean="0"/>
              <a:t>, </a:t>
            </a:r>
            <a:r>
              <a:rPr lang="en-GB" altLang="ja-JP" b="1" dirty="0"/>
              <a:t>USA, </a:t>
            </a:r>
            <a:r>
              <a:rPr lang="en-GB" altLang="ja-JP" b="1" dirty="0" smtClean="0"/>
              <a:t>April 3</a:t>
            </a:r>
            <a:r>
              <a:rPr lang="en-GB" altLang="ja-JP" b="1" baseline="30000" dirty="0" smtClean="0"/>
              <a:t>rd</a:t>
            </a:r>
            <a:r>
              <a:rPr lang="en-GB" altLang="ja-JP" b="1" dirty="0" smtClean="0"/>
              <a:t>-4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, </a:t>
            </a:r>
            <a:r>
              <a:rPr lang="en-GB" altLang="ja-JP" b="1" dirty="0"/>
              <a:t>2017</a:t>
            </a:r>
            <a:endParaRPr lang="ja-JP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R4-1704350</a:t>
            </a:r>
            <a:endParaRPr lang="en-US" altLang="ja-JP" b="1" dirty="0"/>
          </a:p>
          <a:p>
            <a:r>
              <a:rPr lang="en-US" altLang="ja-JP" b="1" smtClean="0"/>
              <a:t>Agenda : 10.3.1 </a:t>
            </a:r>
          </a:p>
          <a:p>
            <a:r>
              <a:rPr lang="en-US" altLang="ja-JP" b="1" dirty="0" smtClean="0"/>
              <a:t>Document </a:t>
            </a:r>
            <a:r>
              <a:rPr lang="en-US" altLang="ja-JP" b="1" dirty="0"/>
              <a:t>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010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Support of New Channel Bandwidths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08" y="1076583"/>
            <a:ext cx="8856984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Addition of a new channel bandwidths should be allowed in a future release</a:t>
            </a:r>
          </a:p>
          <a:p>
            <a:pPr lvl="1"/>
            <a:r>
              <a:rPr lang="en-US" dirty="0" smtClean="0"/>
              <a:t>Handling of a CHBW with CA by the UE needs to be supported in the specifications for forward compatibility</a:t>
            </a:r>
          </a:p>
          <a:p>
            <a:pPr lvl="1"/>
            <a:r>
              <a:rPr lang="en-US" dirty="0" err="1" smtClean="0"/>
              <a:t>gNBs</a:t>
            </a:r>
            <a:r>
              <a:rPr lang="en-US" dirty="0" smtClean="0"/>
              <a:t> will have to handle UEs that support CHBW with CA such that legacy UEs can still use entire UMBW</a:t>
            </a:r>
          </a:p>
          <a:p>
            <a:pPr lvl="1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041624" y="5616872"/>
            <a:ext cx="1584176" cy="28803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CHBW 400MHz</a:t>
            </a:r>
          </a:p>
        </p:txBody>
      </p:sp>
      <p:sp>
        <p:nvSpPr>
          <p:cNvPr id="5" name="Rectangle 4"/>
          <p:cNvSpPr/>
          <p:nvPr/>
        </p:nvSpPr>
        <p:spPr>
          <a:xfrm>
            <a:off x="2626559" y="5616872"/>
            <a:ext cx="1584176" cy="28803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CHBW 400MHz</a:t>
            </a:r>
          </a:p>
        </p:txBody>
      </p:sp>
      <p:sp>
        <p:nvSpPr>
          <p:cNvPr id="6" name="Rectangle 5"/>
          <p:cNvSpPr/>
          <p:nvPr/>
        </p:nvSpPr>
        <p:spPr>
          <a:xfrm>
            <a:off x="1047956" y="5146278"/>
            <a:ext cx="3162779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UMBW 800MHz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1624" y="6192936"/>
            <a:ext cx="1584176" cy="28803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400MHz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625800" y="6192936"/>
            <a:ext cx="1584176" cy="28803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400MHz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5794911" y="5121914"/>
            <a:ext cx="3162779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UMBW 800MHz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5796136" y="6192936"/>
            <a:ext cx="1584176" cy="28803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400MHz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7380312" y="6192936"/>
            <a:ext cx="1584176" cy="28803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400MHz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5801709" y="5572807"/>
            <a:ext cx="3162779" cy="28803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CHBW 800MHz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242939" y="4693102"/>
            <a:ext cx="7657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Rel.15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6993439" y="4671152"/>
            <a:ext cx="7657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Rel.16</a:t>
            </a:r>
            <a:endParaRPr lang="en-US" dirty="0"/>
          </a:p>
        </p:txBody>
      </p:sp>
      <p:sp>
        <p:nvSpPr>
          <p:cNvPr id="26" name="Right Arrow 25"/>
          <p:cNvSpPr/>
          <p:nvPr/>
        </p:nvSpPr>
        <p:spPr>
          <a:xfrm>
            <a:off x="4394304" y="5594839"/>
            <a:ext cx="1080120" cy="33209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4201950" y="4948508"/>
            <a:ext cx="16166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Addition of </a:t>
            </a:r>
          </a:p>
          <a:p>
            <a:pPr algn="ctr"/>
            <a:r>
              <a:rPr lang="en-US" dirty="0" smtClean="0"/>
              <a:t>800MHz CHBW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74339" y="5594839"/>
            <a:ext cx="567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gNB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82751" y="6156012"/>
            <a:ext cx="444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845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Addition of new channel </a:t>
            </a:r>
            <a:r>
              <a:rPr lang="en-US" dirty="0" err="1" smtClean="0"/>
              <a:t>bandwdiths</a:t>
            </a:r>
            <a:r>
              <a:rPr lang="en-US" dirty="0" smtClean="0"/>
              <a:t> is allowed in future releases</a:t>
            </a:r>
          </a:p>
          <a:p>
            <a:pPr lvl="1"/>
            <a:r>
              <a:rPr lang="en-US" dirty="0" smtClean="0"/>
              <a:t>RAN1 design should ensure forward compatibility, send LS to RAN1 to inform about this agreement</a:t>
            </a:r>
          </a:p>
          <a:p>
            <a:r>
              <a:rPr lang="en-US" dirty="0" smtClean="0"/>
              <a:t>UE is allowed to support CHBW with CA combinations</a:t>
            </a:r>
          </a:p>
          <a:p>
            <a:pPr lvl="1"/>
            <a:r>
              <a:rPr lang="en-US" dirty="0" smtClean="0"/>
              <a:t>For example, with 400MHz CHBW UE can support 2x200MHz or 4x100MHz</a:t>
            </a:r>
          </a:p>
          <a:p>
            <a:pPr lvl="2"/>
            <a:r>
              <a:rPr lang="en-US" dirty="0" smtClean="0"/>
              <a:t>UE can process the “CCs” independently from a baseband point of view</a:t>
            </a:r>
          </a:p>
          <a:p>
            <a:pPr lvl="1"/>
            <a:r>
              <a:rPr lang="en-US" dirty="0" smtClean="0"/>
              <a:t>Which combinations are allowed is FFS</a:t>
            </a:r>
          </a:p>
          <a:p>
            <a:pPr marL="914400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5846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Maximum channel bandwidth (CHBW) in Rel. 15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525963"/>
          </a:xfrm>
        </p:spPr>
        <p:txBody>
          <a:bodyPr/>
          <a:lstStyle/>
          <a:p>
            <a:r>
              <a:rPr lang="en-US" dirty="0" smtClean="0"/>
              <a:t>For bands below 6GHz</a:t>
            </a:r>
          </a:p>
          <a:p>
            <a:pPr lvl="1"/>
            <a:r>
              <a:rPr lang="en-US" dirty="0" smtClean="0"/>
              <a:t>100MHz maximum CHBW</a:t>
            </a:r>
          </a:p>
          <a:p>
            <a:r>
              <a:rPr lang="en-US" dirty="0" smtClean="0"/>
              <a:t>For bands above 24GHz</a:t>
            </a:r>
          </a:p>
          <a:p>
            <a:pPr lvl="1"/>
            <a:r>
              <a:rPr lang="en-US" dirty="0" smtClean="0"/>
              <a:t>200MHz maximum CHBW</a:t>
            </a:r>
          </a:p>
          <a:p>
            <a:r>
              <a:rPr lang="en-US" dirty="0" smtClean="0"/>
              <a:t>Larger channel bandwidths can be introduced in future releases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087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948</TotalTime>
  <Words>206</Words>
  <Application>Microsoft Office PowerPoint</Application>
  <PresentationFormat>On-screen Show (4:3)</PresentationFormat>
  <Paragraphs>39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ＭＳ Ｐゴシック</vt:lpstr>
      <vt:lpstr>Arial</vt:lpstr>
      <vt:lpstr>Calibri</vt:lpstr>
      <vt:lpstr>Office テーマ</vt:lpstr>
      <vt:lpstr>WF on Maximum Channel Bandwidth</vt:lpstr>
      <vt:lpstr>Support of New Channel Bandwidths</vt:lpstr>
      <vt:lpstr>Agreements</vt:lpstr>
      <vt:lpstr>Maximum channel bandwidth (CHBW) in Rel. 15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Gheorghiu, Valentin</cp:lastModifiedBy>
  <cp:revision>110</cp:revision>
  <dcterms:created xsi:type="dcterms:W3CDTF">2017-01-18T16:32:26Z</dcterms:created>
  <dcterms:modified xsi:type="dcterms:W3CDTF">2017-04-05T21:34:19Z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645647987</vt:i4>
  </property>
  <property fmtid="{D5CDD505-2E9C-101B-9397-08002B2CF9AE}" pid="3" name="_NewReviewCycle">
    <vt:lpwstr/>
  </property>
  <property fmtid="{D5CDD505-2E9C-101B-9397-08002B2CF9AE}" pid="4" name="_EmailSubject">
    <vt:lpwstr>5G NR Bands</vt:lpwstr>
  </property>
  <property fmtid="{D5CDD505-2E9C-101B-9397-08002B2CF9AE}" pid="5" name="_AuthorEmail">
    <vt:lpwstr>vgheorgh@qti.qualcomm.com</vt:lpwstr>
  </property>
  <property fmtid="{D5CDD505-2E9C-101B-9397-08002B2CF9AE}" pid="6" name="_AuthorEmailDisplayName">
    <vt:lpwstr>Gheorghiu, Valentin</vt:lpwstr>
  </property>
</Properties>
</file>