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</a:t>
            </a:r>
            <a:r>
              <a:rPr lang="en-US" altLang="ja-JP" b="1" dirty="0" smtClean="0"/>
              <a:t>RX spurious</a:t>
            </a:r>
            <a:r>
              <a:rPr lang="en-GB" altLang="ja-JP" b="1" dirty="0" smtClean="0"/>
              <a:t> </a:t>
            </a:r>
            <a:r>
              <a:rPr lang="en-GB" altLang="ja-JP" b="1" dirty="0"/>
              <a:t>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.,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R4-1704328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en-US" altLang="ja-JP" b="1" dirty="0" smtClean="0"/>
              <a:t>82</a:t>
            </a:r>
          </a:p>
          <a:p>
            <a:r>
              <a:rPr lang="en-US" altLang="ja-JP" b="1" dirty="0"/>
              <a:t>Spokane, US, 3rd – 7th April, </a:t>
            </a:r>
            <a:r>
              <a:rPr lang="en-US" altLang="ja-JP" b="1" dirty="0" smtClean="0"/>
              <a:t>2017</a:t>
            </a:r>
            <a:endParaRPr lang="en-US" altLang="ja-JP" b="1" dirty="0"/>
          </a:p>
          <a:p>
            <a:pPr hangingPunct="0"/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ja-JP" altLang="en-US" b="1" dirty="0"/>
              <a:t> </a:t>
            </a:r>
            <a:r>
              <a:rPr lang="en-GB" altLang="ja-JP" b="1" dirty="0"/>
              <a:t>9.12.2.6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Receiver spurious emission</a:t>
            </a:r>
            <a:r>
              <a:rPr lang="ja-JP" altLang="en-US" dirty="0"/>
              <a:t> </a:t>
            </a:r>
            <a:r>
              <a:rPr lang="en-US" altLang="ja-JP" dirty="0" smtClean="0"/>
              <a:t>requirements are discussed in [1-2] in RAN4#82bis meeting</a:t>
            </a:r>
            <a:r>
              <a:rPr lang="en-GB" altLang="ja-JP" dirty="0" smtClean="0"/>
              <a:t>.</a:t>
            </a:r>
          </a:p>
          <a:p>
            <a:pPr lvl="1"/>
            <a:endParaRPr lang="en-GB" altLang="ja-JP" dirty="0"/>
          </a:p>
          <a:p>
            <a:r>
              <a:rPr lang="en-GB" altLang="ja-JP" dirty="0" smtClean="0"/>
              <a:t>This contribution summarizes agreement and way forward on this topic.</a:t>
            </a:r>
          </a:p>
          <a:p>
            <a:endParaRPr lang="en-GB" altLang="ja-JP" dirty="0"/>
          </a:p>
          <a:p>
            <a:pPr marL="0" indent="0">
              <a:buNone/>
            </a:pPr>
            <a:r>
              <a:rPr lang="en-GB" altLang="ja-JP" dirty="0" smtClean="0"/>
              <a:t>[1] R4-1703451, “</a:t>
            </a:r>
            <a:r>
              <a:rPr lang="en-US" altLang="ja-JP" dirty="0"/>
              <a:t>Receiver spurious emissions requirements for </a:t>
            </a:r>
            <a:r>
              <a:rPr lang="en-US" altLang="ja-JP" dirty="0" err="1"/>
              <a:t>eAAS</a:t>
            </a:r>
            <a:r>
              <a:rPr lang="en-GB" altLang="ja-JP" dirty="0"/>
              <a:t>” NTT DOCOMO, INC</a:t>
            </a:r>
            <a:r>
              <a:rPr lang="en-GB" altLang="ja-JP" dirty="0" smtClean="0"/>
              <a:t>.</a:t>
            </a:r>
          </a:p>
          <a:p>
            <a:pPr marL="0" indent="0">
              <a:buNone/>
            </a:pPr>
            <a:r>
              <a:rPr lang="en-GB" altLang="ja-JP" dirty="0" smtClean="0"/>
              <a:t>[2</a:t>
            </a:r>
            <a:r>
              <a:rPr lang="en-GB" altLang="ja-JP" dirty="0"/>
              <a:t>] R4-1703945, “Rx spurious requirement OTA” Huawei</a:t>
            </a:r>
            <a:endParaRPr lang="en-GB" altLang="ja-JP" dirty="0" smtClean="0"/>
          </a:p>
          <a:p>
            <a:pPr marL="0" indent="0">
              <a:buNone/>
            </a:pPr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0200" y="1700808"/>
            <a:ext cx="8764288" cy="4896544"/>
          </a:xfrm>
        </p:spPr>
        <p:txBody>
          <a:bodyPr>
            <a:normAutofit lnSpcReduction="10000"/>
          </a:bodyPr>
          <a:lstStyle/>
          <a:p>
            <a:r>
              <a:rPr lang="en-GB" altLang="ja-JP" dirty="0" smtClean="0"/>
              <a:t>For </a:t>
            </a:r>
            <a:r>
              <a:rPr lang="en-GB" altLang="ja-JP" dirty="0"/>
              <a:t>Rel-15 </a:t>
            </a:r>
            <a:r>
              <a:rPr lang="en-GB" altLang="ja-JP" dirty="0" err="1" smtClean="0"/>
              <a:t>eAAS</a:t>
            </a:r>
            <a:r>
              <a:rPr lang="en-GB" altLang="ja-JP" dirty="0" smtClean="0"/>
              <a:t> for FDD</a:t>
            </a:r>
          </a:p>
          <a:p>
            <a:pPr lvl="1"/>
            <a:r>
              <a:rPr lang="en-GB" altLang="ja-JP" dirty="0" smtClean="0"/>
              <a:t>For both core/conformance specification, OTA </a:t>
            </a:r>
            <a:r>
              <a:rPr lang="en-GB" altLang="ja-JP" dirty="0"/>
              <a:t>receiver spurious emissions requirement </a:t>
            </a:r>
            <a:r>
              <a:rPr lang="en-GB" altLang="ja-JP" dirty="0" smtClean="0"/>
              <a:t>will not </a:t>
            </a:r>
            <a:r>
              <a:rPr lang="en-GB" altLang="ja-JP" dirty="0"/>
              <a:t>be </a:t>
            </a:r>
            <a:r>
              <a:rPr lang="en-GB" altLang="ja-JP" dirty="0" smtClean="0"/>
              <a:t>applied and be </a:t>
            </a:r>
            <a:r>
              <a:rPr lang="en-US" altLang="ja-JP" dirty="0" smtClean="0"/>
              <a:t>superseded </a:t>
            </a:r>
            <a:r>
              <a:rPr lang="en-US" altLang="ja-JP" dirty="0"/>
              <a:t>by the TX spurious requirements</a:t>
            </a:r>
            <a:r>
              <a:rPr lang="en-GB" altLang="ja-JP" dirty="0" smtClean="0"/>
              <a:t>, since </a:t>
            </a:r>
            <a:r>
              <a:rPr lang="en-US" altLang="ja-JP" dirty="0" smtClean="0"/>
              <a:t>TX </a:t>
            </a:r>
            <a:r>
              <a:rPr lang="en-US" altLang="ja-JP" dirty="0"/>
              <a:t>and RX spurious emissions cannot be distinguished in OTA region.</a:t>
            </a:r>
            <a:endParaRPr lang="ja-JP" altLang="ja-JP" dirty="0"/>
          </a:p>
          <a:p>
            <a:r>
              <a:rPr lang="en-GB" altLang="ja-JP" dirty="0" smtClean="0"/>
              <a:t>For </a:t>
            </a:r>
            <a:r>
              <a:rPr lang="en-GB" altLang="ja-JP" dirty="0"/>
              <a:t>Rel-15 </a:t>
            </a:r>
            <a:r>
              <a:rPr lang="en-GB" altLang="ja-JP" dirty="0" err="1" smtClean="0"/>
              <a:t>eAAS</a:t>
            </a:r>
            <a:r>
              <a:rPr lang="en-GB" altLang="ja-JP" dirty="0" smtClean="0"/>
              <a:t> for TDD</a:t>
            </a:r>
          </a:p>
          <a:p>
            <a:pPr lvl="1"/>
            <a:r>
              <a:rPr lang="en-GB" altLang="ja-JP" dirty="0" smtClean="0"/>
              <a:t>For core specification, OTA </a:t>
            </a:r>
            <a:r>
              <a:rPr lang="en-GB" altLang="ja-JP" dirty="0"/>
              <a:t>receiver spurious emissions </a:t>
            </a:r>
            <a:r>
              <a:rPr lang="en-GB" altLang="ja-JP" dirty="0" smtClean="0"/>
              <a:t>requirement should be applied during </a:t>
            </a:r>
            <a:r>
              <a:rPr lang="en-GB" altLang="ja-JP" dirty="0"/>
              <a:t>the transmitter OFF period </a:t>
            </a:r>
            <a:r>
              <a:rPr lang="en-GB" altLang="ja-JP" dirty="0" smtClean="0"/>
              <a:t>only.</a:t>
            </a:r>
          </a:p>
          <a:p>
            <a:pPr lvl="1"/>
            <a:r>
              <a:rPr lang="en-US" altLang="ja-JP" dirty="0" smtClean="0"/>
              <a:t>For conformance specification, applicability is FFS.</a:t>
            </a:r>
          </a:p>
        </p:txBody>
      </p:sp>
    </p:spTree>
    <p:extLst>
      <p:ext uri="{BB962C8B-B14F-4D97-AF65-F5344CB8AC3E}">
        <p14:creationId xmlns:p14="http://schemas.microsoft.com/office/powerpoint/2010/main" val="167395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51723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OTA </a:t>
            </a:r>
            <a:r>
              <a:rPr lang="en-US" altLang="ja-JP" dirty="0"/>
              <a:t>t</a:t>
            </a:r>
            <a:r>
              <a:rPr lang="en-US" altLang="ja-JP" dirty="0" smtClean="0"/>
              <a:t>estability of RX spurious emission for TDD during TX OFF period should be provided in RAN4#83 meeting.</a:t>
            </a:r>
          </a:p>
          <a:p>
            <a:pPr lvl="1"/>
            <a:r>
              <a:rPr lang="en-US" altLang="ja-JP" dirty="0" smtClean="0"/>
              <a:t>For the evaluation, it is assumed that the required emission level will be base on the conducted one (Loss factor will be depend on another discussion).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87572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211</Words>
  <Application>Microsoft Office PowerPoint</Application>
  <PresentationFormat>画面に合わせる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RX spurious requirements</vt:lpstr>
      <vt:lpstr>Background</vt:lpstr>
      <vt:lpstr>Agreements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46</cp:revision>
  <dcterms:created xsi:type="dcterms:W3CDTF">2016-11-16T01:21:36Z</dcterms:created>
  <dcterms:modified xsi:type="dcterms:W3CDTF">2017-04-06T16:50:05Z</dcterms:modified>
</cp:coreProperties>
</file>