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reliability of GNSS signal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270992"/>
          </a:xfrm>
        </p:spPr>
        <p:txBody>
          <a:bodyPr/>
          <a:lstStyle/>
          <a:p>
            <a:r>
              <a:rPr lang="en-US" dirty="0" smtClean="0"/>
              <a:t>CATT, Huawei</a:t>
            </a:r>
            <a:endParaRPr 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1520" y="332657"/>
            <a:ext cx="4320480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buNone/>
            </a:pPr>
            <a:r>
              <a:rPr lang="en-US" altLang="zh-CN" sz="2000" b="1" dirty="0" smtClean="0"/>
              <a:t>3GPP TSG-RAN WG4 Meeting #</a:t>
            </a:r>
            <a:r>
              <a:rPr lang="ru-RU" altLang="zh-CN" sz="2000" b="1" dirty="0" smtClean="0"/>
              <a:t>8</a:t>
            </a:r>
            <a:r>
              <a:rPr lang="en-US" altLang="zh-CN" sz="2000" b="1" dirty="0" smtClean="0"/>
              <a:t>2bis</a:t>
            </a:r>
            <a:br>
              <a:rPr lang="en-US" altLang="zh-CN" sz="2000" b="1" dirty="0" smtClean="0"/>
            </a:br>
            <a:r>
              <a:rPr lang="en-GB" sz="2000" b="1" dirty="0" smtClean="0"/>
              <a:t>Spokane, USA, 3 - 7 April 2017</a:t>
            </a:r>
            <a:endParaRPr lang="en-US" sz="2000" b="1" dirty="0" smtClean="0"/>
          </a:p>
          <a:p>
            <a:pPr>
              <a:spcBef>
                <a:spcPct val="0"/>
              </a:spcBef>
            </a:pPr>
            <a:r>
              <a:rPr lang="en-US" altLang="zh-CN" sz="2000" b="1" dirty="0" smtClean="0"/>
              <a:t>Agenda Item: </a:t>
            </a:r>
            <a:r>
              <a:rPr lang="en-GB" sz="2000" b="1" dirty="0" smtClean="0"/>
              <a:t>7.15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7020272" y="404664"/>
            <a:ext cx="15121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smtClean="0"/>
              <a:t>R4-1704296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RAN4 does not have consensus on the definition of reliability of GNSS both for V2V and V2X</a:t>
            </a:r>
          </a:p>
          <a:p>
            <a:pPr lvl="1"/>
            <a:r>
              <a:rPr lang="en-US" dirty="0" smtClean="0"/>
              <a:t>Encourage interested companies bring their input in RAN4 </a:t>
            </a:r>
            <a:r>
              <a:rPr lang="en-US" altLang="zh-CN" dirty="0" smtClean="0"/>
              <a:t>#83 meeting</a:t>
            </a:r>
          </a:p>
          <a:p>
            <a:pPr lvl="1"/>
            <a:r>
              <a:rPr lang="en-US" dirty="0" smtClean="0"/>
              <a:t>This issue is expected to be resolved by RAN4 #84 meeting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59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reliability of GNSS signal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reliability of GNSS signal</dc:title>
  <dc:creator>Xuhua Tao</dc:creator>
  <cp:lastModifiedBy>taoxuhua</cp:lastModifiedBy>
  <cp:revision>4</cp:revision>
  <dcterms:created xsi:type="dcterms:W3CDTF">2017-04-07T18:01:42Z</dcterms:created>
  <dcterms:modified xsi:type="dcterms:W3CDTF">2017-04-07T21:19:47Z</dcterms:modified>
</cp:coreProperties>
</file>