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4910" r:id="rId3"/>
  </p:sldMasterIdLst>
  <p:notesMasterIdLst>
    <p:notesMasterId r:id="rId9"/>
  </p:notesMasterIdLst>
  <p:sldIdLst>
    <p:sldId id="336" r:id="rId4"/>
    <p:sldId id="338" r:id="rId5"/>
    <p:sldId id="341" r:id="rId6"/>
    <p:sldId id="342" r:id="rId7"/>
    <p:sldId id="339" r:id="rId8"/>
  </p:sldIdLst>
  <p:sldSz cx="9144000" cy="6858000" type="screen4x3"/>
  <p:notesSz cx="6807200" cy="99393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00"/>
    <a:srgbClr val="FF00FF"/>
    <a:srgbClr val="CCFFCC"/>
    <a:srgbClr val="FFCCFF"/>
    <a:srgbClr val="FFFFCC"/>
    <a:srgbClr val="FF99F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14" autoAdjust="0"/>
    <p:restoredTop sz="94082" autoAdjust="0"/>
  </p:normalViewPr>
  <p:slideViewPr>
    <p:cSldViewPr>
      <p:cViewPr varScale="1">
        <p:scale>
          <a:sx n="69" d="100"/>
          <a:sy n="69" d="100"/>
        </p:scale>
        <p:origin x="-135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51163" cy="496888"/>
          </a:xfrm>
          <a:prstGeom prst="rect">
            <a:avLst/>
          </a:prstGeom>
        </p:spPr>
        <p:txBody>
          <a:bodyPr vert="horz" wrap="square" lIns="92236" tIns="46118" rIns="92236" bIns="46118" numCol="1" anchor="t" anchorCtr="0" compatLnSpc="1">
            <a:prstTxWarp prst="textNoShape">
              <a:avLst/>
            </a:prstTxWarp>
          </a:bodyPr>
          <a:lstStyle>
            <a:lvl1pPr>
              <a:defRPr sz="1200">
                <a:latin typeface="Calibri" pitchFamily="34" charset="0"/>
              </a:defRPr>
            </a:lvl1pPr>
          </a:lstStyle>
          <a:p>
            <a:pPr>
              <a:defRPr/>
            </a:pPr>
            <a:endParaRPr lang="ja-JP" altLang="en-US"/>
          </a:p>
        </p:txBody>
      </p:sp>
      <p:sp>
        <p:nvSpPr>
          <p:cNvPr id="3" name="日付プレースホルダ 2"/>
          <p:cNvSpPr>
            <a:spLocks noGrp="1"/>
          </p:cNvSpPr>
          <p:nvPr>
            <p:ph type="dt" idx="1"/>
          </p:nvPr>
        </p:nvSpPr>
        <p:spPr>
          <a:xfrm>
            <a:off x="3854450" y="0"/>
            <a:ext cx="2951163" cy="496888"/>
          </a:xfrm>
          <a:prstGeom prst="rect">
            <a:avLst/>
          </a:prstGeom>
        </p:spPr>
        <p:txBody>
          <a:bodyPr vert="horz" wrap="square" lIns="92236" tIns="46118" rIns="92236" bIns="46118" numCol="1" anchor="t" anchorCtr="0" compatLnSpc="1">
            <a:prstTxWarp prst="textNoShape">
              <a:avLst/>
            </a:prstTxWarp>
          </a:bodyPr>
          <a:lstStyle>
            <a:lvl1pPr algn="r">
              <a:defRPr sz="1200">
                <a:latin typeface="Calibri" pitchFamily="34" charset="0"/>
              </a:defRPr>
            </a:lvl1pPr>
          </a:lstStyle>
          <a:p>
            <a:pPr>
              <a:defRPr/>
            </a:pPr>
            <a:fld id="{C1A25E89-462D-472B-9E08-313B36AEF70C}" type="datetimeFigureOut">
              <a:rPr lang="ja-JP" altLang="en-US"/>
              <a:pPr>
                <a:defRPr/>
              </a:pPr>
              <a:t>2017/4/6</a:t>
            </a:fld>
            <a:endParaRPr lang="ja-JP" altLang="en-US"/>
          </a:p>
        </p:txBody>
      </p:sp>
      <p:sp>
        <p:nvSpPr>
          <p:cNvPr id="4" name="スライド イメージ プレースホルダ 3"/>
          <p:cNvSpPr>
            <a:spLocks noGrp="1" noRot="1" noChangeAspect="1"/>
          </p:cNvSpPr>
          <p:nvPr>
            <p:ph type="sldImg" idx="2"/>
          </p:nvPr>
        </p:nvSpPr>
        <p:spPr>
          <a:xfrm>
            <a:off x="917575" y="744538"/>
            <a:ext cx="4972050" cy="3729037"/>
          </a:xfrm>
          <a:prstGeom prst="rect">
            <a:avLst/>
          </a:prstGeom>
          <a:noFill/>
          <a:ln w="12700">
            <a:solidFill>
              <a:prstClr val="black"/>
            </a:solidFill>
          </a:ln>
        </p:spPr>
        <p:txBody>
          <a:bodyPr vert="horz" lIns="92236" tIns="46118" rIns="92236" bIns="46118" rtlCol="0" anchor="ctr"/>
          <a:lstStyle/>
          <a:p>
            <a:pPr lvl="0"/>
            <a:endParaRPr lang="ja-JP" altLang="en-US" noProof="0"/>
          </a:p>
        </p:txBody>
      </p:sp>
      <p:sp>
        <p:nvSpPr>
          <p:cNvPr id="5" name="ノート プレースホルダ 4"/>
          <p:cNvSpPr>
            <a:spLocks noGrp="1"/>
          </p:cNvSpPr>
          <p:nvPr>
            <p:ph type="body" sz="quarter" idx="3"/>
          </p:nvPr>
        </p:nvSpPr>
        <p:spPr>
          <a:xfrm>
            <a:off x="679450" y="4721225"/>
            <a:ext cx="5448300" cy="4473575"/>
          </a:xfrm>
          <a:prstGeom prst="rect">
            <a:avLst/>
          </a:prstGeom>
        </p:spPr>
        <p:txBody>
          <a:bodyPr vert="horz" wrap="square" lIns="92236" tIns="46118" rIns="92236" bIns="46118" numCol="1" anchor="t" anchorCtr="0" compatLnSpc="1">
            <a:prstTxWarp prst="textNoShape">
              <a:avLst/>
            </a:prstTxWarp>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0" y="9440863"/>
            <a:ext cx="2951163" cy="496887"/>
          </a:xfrm>
          <a:prstGeom prst="rect">
            <a:avLst/>
          </a:prstGeom>
        </p:spPr>
        <p:txBody>
          <a:bodyPr vert="horz" wrap="square" lIns="92236" tIns="46118" rIns="92236" bIns="46118" numCol="1" anchor="b" anchorCtr="0" compatLnSpc="1">
            <a:prstTxWarp prst="textNoShape">
              <a:avLst/>
            </a:prstTxWarp>
          </a:bodyPr>
          <a:lstStyle>
            <a:lvl1pPr>
              <a:defRPr sz="1200">
                <a:latin typeface="Calibri" pitchFamily="34" charset="0"/>
              </a:defRPr>
            </a:lvl1pPr>
          </a:lstStyle>
          <a:p>
            <a:pPr>
              <a:defRPr/>
            </a:pPr>
            <a:endParaRPr lang="ja-JP" altLang="en-US"/>
          </a:p>
        </p:txBody>
      </p:sp>
      <p:sp>
        <p:nvSpPr>
          <p:cNvPr id="7" name="スライド番号プレースホルダ 6"/>
          <p:cNvSpPr>
            <a:spLocks noGrp="1"/>
          </p:cNvSpPr>
          <p:nvPr>
            <p:ph type="sldNum" sz="quarter" idx="5"/>
          </p:nvPr>
        </p:nvSpPr>
        <p:spPr>
          <a:xfrm>
            <a:off x="3854450" y="9440863"/>
            <a:ext cx="2951163" cy="496887"/>
          </a:xfrm>
          <a:prstGeom prst="rect">
            <a:avLst/>
          </a:prstGeom>
        </p:spPr>
        <p:txBody>
          <a:bodyPr vert="horz" wrap="square" lIns="92236" tIns="46118" rIns="92236" bIns="46118" numCol="1" anchor="b" anchorCtr="0" compatLnSpc="1">
            <a:prstTxWarp prst="textNoShape">
              <a:avLst/>
            </a:prstTxWarp>
          </a:bodyPr>
          <a:lstStyle>
            <a:lvl1pPr algn="r">
              <a:defRPr sz="1200">
                <a:latin typeface="Calibri" pitchFamily="34" charset="0"/>
              </a:defRPr>
            </a:lvl1pPr>
          </a:lstStyle>
          <a:p>
            <a:pPr>
              <a:defRPr/>
            </a:pPr>
            <a:fld id="{83640ABE-E120-4453-BF7D-003F9E28740F}" type="slidenum">
              <a:rPr lang="ja-JP" altLang="en-US"/>
              <a:pPr>
                <a:defRPr/>
              </a:pPr>
              <a:t>‹#›</a:t>
            </a:fld>
            <a:endParaRPr lang="ja-JP" altLang="en-US"/>
          </a:p>
        </p:txBody>
      </p:sp>
    </p:spTree>
    <p:extLst>
      <p:ext uri="{BB962C8B-B14F-4D97-AF65-F5344CB8AC3E}">
        <p14:creationId xmlns:p14="http://schemas.microsoft.com/office/powerpoint/2010/main" val="559497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mn-lt"/>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 descr="01_corp_brandlogo_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5825" y="307975"/>
            <a:ext cx="176371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5"/>
          <p:cNvSpPr>
            <a:spLocks noChangeShapeType="1"/>
          </p:cNvSpPr>
          <p:nvPr/>
        </p:nvSpPr>
        <p:spPr bwMode="auto">
          <a:xfrm>
            <a:off x="107950" y="981075"/>
            <a:ext cx="8893175" cy="0"/>
          </a:xfrm>
          <a:prstGeom prst="line">
            <a:avLst/>
          </a:prstGeom>
          <a:noFill/>
          <a:ln w="57150">
            <a:solidFill>
              <a:srgbClr val="CC00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 name="Text Box 6"/>
          <p:cNvSpPr txBox="1">
            <a:spLocks noChangeArrowheads="1"/>
          </p:cNvSpPr>
          <p:nvPr/>
        </p:nvSpPr>
        <p:spPr bwMode="auto">
          <a:xfrm>
            <a:off x="26988" y="6591300"/>
            <a:ext cx="4124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en-US" altLang="ja-JP" sz="1200">
                <a:solidFill>
                  <a:srgbClr val="808080"/>
                </a:solidFill>
              </a:rPr>
              <a:t>NTT DOCOMO, INC., Copyright 2017, All rights reserved.</a:t>
            </a:r>
            <a:endParaRPr lang="en-GB" altLang="ja-JP" sz="1200">
              <a:solidFill>
                <a:srgbClr val="808080"/>
              </a:solidFill>
            </a:endParaRPr>
          </a:p>
        </p:txBody>
      </p:sp>
      <p:sp>
        <p:nvSpPr>
          <p:cNvPr id="7" name="Text Box 7"/>
          <p:cNvSpPr txBox="1">
            <a:spLocks noChangeArrowheads="1"/>
          </p:cNvSpPr>
          <p:nvPr/>
        </p:nvSpPr>
        <p:spPr bwMode="auto">
          <a:xfrm>
            <a:off x="8805863" y="6597650"/>
            <a:ext cx="44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fld id="{7C07F762-5C02-4C75-903E-C56DCE1CC5D1}" type="slidenum">
              <a:rPr lang="ja-JP" altLang="en-GB" sz="1200" smtClean="0">
                <a:solidFill>
                  <a:srgbClr val="808080"/>
                </a:solidFill>
              </a:rPr>
              <a:pPr eaLnBrk="1" hangingPunct="1">
                <a:defRPr/>
              </a:pPr>
              <a:t>‹#›</a:t>
            </a:fld>
            <a:endParaRPr lang="en-GB" altLang="ja-JP" sz="1200">
              <a:solidFill>
                <a:srgbClr val="808080"/>
              </a:solidFill>
            </a:endParaRPr>
          </a:p>
        </p:txBody>
      </p:sp>
      <p:sp>
        <p:nvSpPr>
          <p:cNvPr id="8" name="Text Box 15"/>
          <p:cNvSpPr txBox="1">
            <a:spLocks noChangeArrowheads="1"/>
          </p:cNvSpPr>
          <p:nvPr/>
        </p:nvSpPr>
        <p:spPr bwMode="auto">
          <a:xfrm>
            <a:off x="7405688" y="82550"/>
            <a:ext cx="1508125" cy="190500"/>
          </a:xfrm>
          <a:prstGeom prst="rect">
            <a:avLst/>
          </a:prstGeom>
          <a:noFill/>
          <a:ln w="127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hangingPunct="1">
              <a:lnSpc>
                <a:spcPct val="80000"/>
              </a:lnSpc>
              <a:spcBef>
                <a:spcPct val="20000"/>
              </a:spcBef>
              <a:defRPr/>
            </a:pPr>
            <a:r>
              <a:rPr lang="en-US" altLang="ja-JP" sz="800" b="1">
                <a:solidFill>
                  <a:srgbClr val="C00000"/>
                </a:solidFill>
              </a:rPr>
              <a:t>NTT DOCOMO Confidential</a:t>
            </a:r>
            <a:endParaRPr lang="ja-JP" altLang="en-US" sz="800" b="1">
              <a:solidFill>
                <a:srgbClr val="C00000"/>
              </a:solidFill>
            </a:endParaRPr>
          </a:p>
        </p:txBody>
      </p:sp>
      <p:sp>
        <p:nvSpPr>
          <p:cNvPr id="8198" name="Rectangle 2"/>
          <p:cNvSpPr>
            <a:spLocks noGrp="1" noChangeArrowheads="1"/>
          </p:cNvSpPr>
          <p:nvPr>
            <p:ph type="ctrTitle"/>
          </p:nvPr>
        </p:nvSpPr>
        <p:spPr>
          <a:xfrm>
            <a:off x="685800" y="2130425"/>
            <a:ext cx="7772400" cy="1470025"/>
          </a:xfrm>
        </p:spPr>
        <p:txBody>
          <a:bodyPr/>
          <a:lstStyle>
            <a:lvl1pPr>
              <a:defRPr>
                <a:latin typeface="HGP創英角ｺﾞｼｯｸUB" panose="020B0900000000000000" pitchFamily="50" charset="-128"/>
                <a:ea typeface="HGP創英角ｺﾞｼｯｸUB" panose="020B0900000000000000" pitchFamily="50" charset="-128"/>
              </a:defRPr>
            </a:lvl1pPr>
          </a:lstStyle>
          <a:p>
            <a:r>
              <a:rPr lang="ja-JP" altLang="en-US"/>
              <a:t>マスタ タイトルの書式設定</a:t>
            </a:r>
          </a:p>
        </p:txBody>
      </p:sp>
      <p:sp>
        <p:nvSpPr>
          <p:cNvPr id="8199" name="Rectangle 3"/>
          <p:cNvSpPr>
            <a:spLocks noGrp="1" noChangeArrowheads="1"/>
          </p:cNvSpPr>
          <p:nvPr>
            <p:ph type="subTitle" idx="1"/>
          </p:nvPr>
        </p:nvSpPr>
        <p:spPr>
          <a:xfrm>
            <a:off x="1371600" y="4495800"/>
            <a:ext cx="6400800" cy="1752600"/>
          </a:xfrm>
        </p:spPr>
        <p:txBody>
          <a:bodyPr/>
          <a:lstStyle>
            <a:lvl1pPr marL="0" indent="0" algn="ctr">
              <a:buFontTx/>
              <a:buNone/>
              <a:defRPr/>
            </a:lvl1pPr>
          </a:lstStyle>
          <a:p>
            <a:r>
              <a:rPr lang="ja-JP" altLang="en-US"/>
              <a:t>マスタ サブタイトルの書式設定</a:t>
            </a:r>
          </a:p>
        </p:txBody>
      </p:sp>
    </p:spTree>
    <p:extLst>
      <p:ext uri="{BB962C8B-B14F-4D97-AF65-F5344CB8AC3E}">
        <p14:creationId xmlns:p14="http://schemas.microsoft.com/office/powerpoint/2010/main" val="598715391"/>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66453486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15125" y="115888"/>
            <a:ext cx="2178050" cy="6408737"/>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179388" y="115888"/>
            <a:ext cx="6383337" cy="6408737"/>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45932540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309402524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10838038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Tree>
    <p:extLst>
      <p:ext uri="{BB962C8B-B14F-4D97-AF65-F5344CB8AC3E}">
        <p14:creationId xmlns:p14="http://schemas.microsoft.com/office/powerpoint/2010/main" val="18612054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250825" y="1268413"/>
            <a:ext cx="424497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268413"/>
            <a:ext cx="424497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5140395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752221815"/>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163911868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75070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extLst>
      <p:ext uri="{BB962C8B-B14F-4D97-AF65-F5344CB8AC3E}">
        <p14:creationId xmlns:p14="http://schemas.microsoft.com/office/powerpoint/2010/main" val="161448103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HGP創英角ｺﾞｼｯｸUB" panose="020B0900000000000000" pitchFamily="50" charset="-128"/>
                <a:ea typeface="HGP創英角ｺﾞｼｯｸUB" panose="020B0900000000000000" pitchFamily="50" charset="-128"/>
              </a:defRPr>
            </a:lvl1p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52749182"/>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extLst>
      <p:ext uri="{BB962C8B-B14F-4D97-AF65-F5344CB8AC3E}">
        <p14:creationId xmlns:p14="http://schemas.microsoft.com/office/powerpoint/2010/main" val="384642605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83698616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15125" y="115888"/>
            <a:ext cx="2178050" cy="6408737"/>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179388" y="115888"/>
            <a:ext cx="6383337" cy="6408737"/>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28668704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79388" y="115888"/>
            <a:ext cx="7129462" cy="865187"/>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250825" y="1268413"/>
            <a:ext cx="4244975" cy="525621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268413"/>
            <a:ext cx="4244975" cy="525621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03567503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A243C319-5131-43AF-A2A5-7AFB15C1AB41}" type="datetimeFigureOut">
              <a:rPr lang="ja-JP" altLang="en-US"/>
              <a:pPr>
                <a:defRPr/>
              </a:pPr>
              <a:t>2017/4/6</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208E51FE-B885-4FB0-83CA-B459FB27078C}" type="slidenum">
              <a:rPr lang="ja-JP" altLang="en-US"/>
              <a:pPr>
                <a:defRPr/>
              </a:pPr>
              <a:t>‹#›</a:t>
            </a:fld>
            <a:endParaRPr lang="ja-JP" altLang="en-US"/>
          </a:p>
        </p:txBody>
      </p:sp>
    </p:spTree>
    <p:extLst>
      <p:ext uri="{BB962C8B-B14F-4D97-AF65-F5344CB8AC3E}">
        <p14:creationId xmlns:p14="http://schemas.microsoft.com/office/powerpoint/2010/main" val="3672268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BFCF8E2A-FBAA-4895-A1B4-FDEE1DD8B3B7}" type="datetimeFigureOut">
              <a:rPr lang="ja-JP" altLang="en-US"/>
              <a:pPr>
                <a:defRPr/>
              </a:pPr>
              <a:t>2017/4/6</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C2A45B53-DDA0-4883-8366-7DFCDBEE0E51}" type="slidenum">
              <a:rPr lang="ja-JP" altLang="en-US"/>
              <a:pPr>
                <a:defRPr/>
              </a:pPr>
              <a:t>‹#›</a:t>
            </a:fld>
            <a:endParaRPr lang="ja-JP" altLang="en-US"/>
          </a:p>
        </p:txBody>
      </p:sp>
    </p:spTree>
    <p:extLst>
      <p:ext uri="{BB962C8B-B14F-4D97-AF65-F5344CB8AC3E}">
        <p14:creationId xmlns:p14="http://schemas.microsoft.com/office/powerpoint/2010/main" val="37749080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D17750E8-5919-41D8-8B5E-32D3A383FE4F}" type="datetimeFigureOut">
              <a:rPr lang="ja-JP" altLang="en-US"/>
              <a:pPr>
                <a:defRPr/>
              </a:pPr>
              <a:t>2017/4/6</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22A23A95-ED18-4D21-B69A-4E90B33D1E5A}" type="slidenum">
              <a:rPr lang="ja-JP" altLang="en-US"/>
              <a:pPr>
                <a:defRPr/>
              </a:pPr>
              <a:t>‹#›</a:t>
            </a:fld>
            <a:endParaRPr lang="ja-JP" altLang="en-US"/>
          </a:p>
        </p:txBody>
      </p:sp>
    </p:spTree>
    <p:extLst>
      <p:ext uri="{BB962C8B-B14F-4D97-AF65-F5344CB8AC3E}">
        <p14:creationId xmlns:p14="http://schemas.microsoft.com/office/powerpoint/2010/main" val="37120565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A1137D06-D09D-43CE-8DE0-1CBD56B94E08}" type="datetimeFigureOut">
              <a:rPr lang="ja-JP" altLang="en-US"/>
              <a:pPr>
                <a:defRPr/>
              </a:pPr>
              <a:t>2017/4/6</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B546A4DD-1E3D-4050-A69B-DE4D9E2BAF95}" type="slidenum">
              <a:rPr lang="ja-JP" altLang="en-US"/>
              <a:pPr>
                <a:defRPr/>
              </a:pPr>
              <a:t>‹#›</a:t>
            </a:fld>
            <a:endParaRPr lang="ja-JP" altLang="en-US"/>
          </a:p>
        </p:txBody>
      </p:sp>
    </p:spTree>
    <p:extLst>
      <p:ext uri="{BB962C8B-B14F-4D97-AF65-F5344CB8AC3E}">
        <p14:creationId xmlns:p14="http://schemas.microsoft.com/office/powerpoint/2010/main" val="11275445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778B014C-7FBB-4A5E-81CD-05806459EDEA}" type="datetimeFigureOut">
              <a:rPr lang="ja-JP" altLang="en-US"/>
              <a:pPr>
                <a:defRPr/>
              </a:pPr>
              <a:t>2017/4/6</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9F1142ED-093D-4885-8CDF-2008D6B0FF72}" type="slidenum">
              <a:rPr lang="ja-JP" altLang="en-US"/>
              <a:pPr>
                <a:defRPr/>
              </a:pPr>
              <a:t>‹#›</a:t>
            </a:fld>
            <a:endParaRPr lang="ja-JP" altLang="en-US"/>
          </a:p>
        </p:txBody>
      </p:sp>
    </p:spTree>
    <p:extLst>
      <p:ext uri="{BB962C8B-B14F-4D97-AF65-F5344CB8AC3E}">
        <p14:creationId xmlns:p14="http://schemas.microsoft.com/office/powerpoint/2010/main" val="2886858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EA771EC4-A199-4576-B7A6-8BB65657304B}" type="datetimeFigureOut">
              <a:rPr lang="ja-JP" altLang="en-US"/>
              <a:pPr>
                <a:defRPr/>
              </a:pPr>
              <a:t>2017/4/6</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5D9A1611-351B-49F4-977A-904EF27ACFA9}" type="slidenum">
              <a:rPr lang="ja-JP" altLang="en-US"/>
              <a:pPr>
                <a:defRPr/>
              </a:pPr>
              <a:t>‹#›</a:t>
            </a:fld>
            <a:endParaRPr lang="ja-JP" altLang="en-US"/>
          </a:p>
        </p:txBody>
      </p:sp>
    </p:spTree>
    <p:extLst>
      <p:ext uri="{BB962C8B-B14F-4D97-AF65-F5344CB8AC3E}">
        <p14:creationId xmlns:p14="http://schemas.microsoft.com/office/powerpoint/2010/main" val="3822246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Tree>
    <p:extLst>
      <p:ext uri="{BB962C8B-B14F-4D97-AF65-F5344CB8AC3E}">
        <p14:creationId xmlns:p14="http://schemas.microsoft.com/office/powerpoint/2010/main" val="533945866"/>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0E9D6434-AD2F-4505-BF0B-1786DD2B17F3}" type="datetimeFigureOut">
              <a:rPr lang="ja-JP" altLang="en-US"/>
              <a:pPr>
                <a:defRPr/>
              </a:pPr>
              <a:t>2017/4/6</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6AD1C771-36D0-46A7-B042-06B9FCE70750}" type="slidenum">
              <a:rPr lang="ja-JP" altLang="en-US"/>
              <a:pPr>
                <a:defRPr/>
              </a:pPr>
              <a:t>‹#›</a:t>
            </a:fld>
            <a:endParaRPr lang="ja-JP" altLang="en-US"/>
          </a:p>
        </p:txBody>
      </p:sp>
    </p:spTree>
    <p:extLst>
      <p:ext uri="{BB962C8B-B14F-4D97-AF65-F5344CB8AC3E}">
        <p14:creationId xmlns:p14="http://schemas.microsoft.com/office/powerpoint/2010/main" val="30716641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2BE7656-4761-46C7-87A2-B26DC34E2FCB}" type="datetimeFigureOut">
              <a:rPr lang="ja-JP" altLang="en-US"/>
              <a:pPr>
                <a:defRPr/>
              </a:pPr>
              <a:t>2017/4/6</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71104B11-BF88-450B-8B33-00EDF30FC8EA}" type="slidenum">
              <a:rPr lang="ja-JP" altLang="en-US"/>
              <a:pPr>
                <a:defRPr/>
              </a:pPr>
              <a:t>‹#›</a:t>
            </a:fld>
            <a:endParaRPr lang="ja-JP" altLang="en-US"/>
          </a:p>
        </p:txBody>
      </p:sp>
    </p:spTree>
    <p:extLst>
      <p:ext uri="{BB962C8B-B14F-4D97-AF65-F5344CB8AC3E}">
        <p14:creationId xmlns:p14="http://schemas.microsoft.com/office/powerpoint/2010/main" val="3808676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75E354D2-E51F-4236-9C24-E2EE099AB305}" type="datetimeFigureOut">
              <a:rPr lang="ja-JP" altLang="en-US"/>
              <a:pPr>
                <a:defRPr/>
              </a:pPr>
              <a:t>2017/4/6</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AFA20E9B-23CC-4459-B3BC-5E0060772FCC}" type="slidenum">
              <a:rPr lang="ja-JP" altLang="en-US"/>
              <a:pPr>
                <a:defRPr/>
              </a:pPr>
              <a:t>‹#›</a:t>
            </a:fld>
            <a:endParaRPr lang="ja-JP" altLang="en-US"/>
          </a:p>
        </p:txBody>
      </p:sp>
    </p:spTree>
    <p:extLst>
      <p:ext uri="{BB962C8B-B14F-4D97-AF65-F5344CB8AC3E}">
        <p14:creationId xmlns:p14="http://schemas.microsoft.com/office/powerpoint/2010/main" val="38141441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4055BD83-12D1-4991-BE2E-C374316375FA}" type="datetimeFigureOut">
              <a:rPr lang="ja-JP" altLang="en-US"/>
              <a:pPr>
                <a:defRPr/>
              </a:pPr>
              <a:t>2017/4/6</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82E257A3-8BD0-47F1-818B-47E880E70AFE}" type="slidenum">
              <a:rPr lang="ja-JP" altLang="en-US"/>
              <a:pPr>
                <a:defRPr/>
              </a:pPr>
              <a:t>‹#›</a:t>
            </a:fld>
            <a:endParaRPr lang="ja-JP" altLang="en-US"/>
          </a:p>
        </p:txBody>
      </p:sp>
    </p:spTree>
    <p:extLst>
      <p:ext uri="{BB962C8B-B14F-4D97-AF65-F5344CB8AC3E}">
        <p14:creationId xmlns:p14="http://schemas.microsoft.com/office/powerpoint/2010/main" val="10961246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C237C0FA-E4F4-436C-B69A-DFFC17A25DD6}" type="datetimeFigureOut">
              <a:rPr lang="ja-JP" altLang="en-US"/>
              <a:pPr>
                <a:defRPr/>
              </a:pPr>
              <a:t>2017/4/6</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C5E5A9F9-3DC2-48D9-B203-FE1D5BB5C80E}" type="slidenum">
              <a:rPr lang="ja-JP" altLang="en-US"/>
              <a:pPr>
                <a:defRPr/>
              </a:pPr>
              <a:t>‹#›</a:t>
            </a:fld>
            <a:endParaRPr lang="ja-JP" altLang="en-US"/>
          </a:p>
        </p:txBody>
      </p:sp>
    </p:spTree>
    <p:extLst>
      <p:ext uri="{BB962C8B-B14F-4D97-AF65-F5344CB8AC3E}">
        <p14:creationId xmlns:p14="http://schemas.microsoft.com/office/powerpoint/2010/main" val="2194794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250825" y="1143000"/>
            <a:ext cx="4244975"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143000"/>
            <a:ext cx="4244975"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216027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07183338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44459620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48660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extLst>
      <p:ext uri="{BB962C8B-B14F-4D97-AF65-F5344CB8AC3E}">
        <p14:creationId xmlns:p14="http://schemas.microsoft.com/office/powerpoint/2010/main" val="230681250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extLst>
      <p:ext uri="{BB962C8B-B14F-4D97-AF65-F5344CB8AC3E}">
        <p14:creationId xmlns:p14="http://schemas.microsoft.com/office/powerpoint/2010/main" val="1192347317"/>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 descr="01_corp_brandlogo_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35825" y="307975"/>
            <a:ext cx="176371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5"/>
          <p:cNvSpPr>
            <a:spLocks noChangeShapeType="1"/>
          </p:cNvSpPr>
          <p:nvPr/>
        </p:nvSpPr>
        <p:spPr bwMode="auto">
          <a:xfrm>
            <a:off x="107950" y="981075"/>
            <a:ext cx="8893175" cy="0"/>
          </a:xfrm>
          <a:prstGeom prst="line">
            <a:avLst/>
          </a:prstGeom>
          <a:noFill/>
          <a:ln w="57150">
            <a:solidFill>
              <a:srgbClr val="CC00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28" name="Text Box 6"/>
          <p:cNvSpPr txBox="1">
            <a:spLocks noChangeArrowheads="1"/>
          </p:cNvSpPr>
          <p:nvPr/>
        </p:nvSpPr>
        <p:spPr bwMode="auto">
          <a:xfrm>
            <a:off x="26988" y="6591300"/>
            <a:ext cx="40767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en-US" altLang="ja-JP" sz="1200">
                <a:solidFill>
                  <a:srgbClr val="808080"/>
                </a:solidFill>
              </a:rPr>
              <a:t>NTT DOCOMO, INC., Copyright 2017, All rights reserved.</a:t>
            </a:r>
            <a:endParaRPr lang="en-GB" altLang="ja-JP" sz="1200">
              <a:solidFill>
                <a:srgbClr val="808080"/>
              </a:solidFill>
            </a:endParaRPr>
          </a:p>
        </p:txBody>
      </p:sp>
      <p:sp>
        <p:nvSpPr>
          <p:cNvPr id="1029" name="Text Box 7"/>
          <p:cNvSpPr txBox="1">
            <a:spLocks noChangeArrowheads="1"/>
          </p:cNvSpPr>
          <p:nvPr/>
        </p:nvSpPr>
        <p:spPr bwMode="auto">
          <a:xfrm>
            <a:off x="8805863" y="6597650"/>
            <a:ext cx="44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fld id="{2098DC62-1C1F-4BA1-B076-32DC2309346D}" type="slidenum">
              <a:rPr lang="ja-JP" altLang="en-GB" sz="1200" smtClean="0">
                <a:solidFill>
                  <a:srgbClr val="808080"/>
                </a:solidFill>
              </a:rPr>
              <a:pPr eaLnBrk="1" hangingPunct="1">
                <a:defRPr/>
              </a:pPr>
              <a:t>‹#›</a:t>
            </a:fld>
            <a:endParaRPr lang="en-GB" altLang="ja-JP" sz="1200">
              <a:solidFill>
                <a:srgbClr val="808080"/>
              </a:solidFill>
            </a:endParaRPr>
          </a:p>
        </p:txBody>
      </p:sp>
      <p:sp>
        <p:nvSpPr>
          <p:cNvPr id="1030" name="Rectangle 2"/>
          <p:cNvSpPr>
            <a:spLocks noGrp="1" noChangeArrowheads="1"/>
          </p:cNvSpPr>
          <p:nvPr>
            <p:ph type="title"/>
          </p:nvPr>
        </p:nvSpPr>
        <p:spPr bwMode="auto">
          <a:xfrm>
            <a:off x="179388" y="115888"/>
            <a:ext cx="7129462"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GB"/>
              <a:t>マスタ タイトルの書式設定</a:t>
            </a:r>
          </a:p>
        </p:txBody>
      </p:sp>
      <p:sp>
        <p:nvSpPr>
          <p:cNvPr id="1031" name="Rectangle 3"/>
          <p:cNvSpPr>
            <a:spLocks noGrp="1" noChangeArrowheads="1"/>
          </p:cNvSpPr>
          <p:nvPr>
            <p:ph type="body" idx="1"/>
          </p:nvPr>
        </p:nvSpPr>
        <p:spPr bwMode="auto">
          <a:xfrm>
            <a:off x="250825" y="1143000"/>
            <a:ext cx="8642350"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GB"/>
              <a:t>マスタ テキストの書式設定</a:t>
            </a:r>
          </a:p>
          <a:p>
            <a:pPr lvl="1"/>
            <a:r>
              <a:rPr lang="ja-JP" altLang="en-GB"/>
              <a:t>第 </a:t>
            </a:r>
            <a:r>
              <a:rPr lang="en-GB" altLang="ja-JP"/>
              <a:t>2 </a:t>
            </a:r>
            <a:r>
              <a:rPr lang="ja-JP" altLang="en-GB"/>
              <a:t>レベル</a:t>
            </a:r>
          </a:p>
          <a:p>
            <a:pPr lvl="2"/>
            <a:r>
              <a:rPr lang="ja-JP" altLang="en-GB"/>
              <a:t>第 </a:t>
            </a:r>
            <a:r>
              <a:rPr lang="en-GB" altLang="ja-JP"/>
              <a:t>3 </a:t>
            </a:r>
            <a:r>
              <a:rPr lang="ja-JP" altLang="en-GB"/>
              <a:t>レベル</a:t>
            </a:r>
          </a:p>
          <a:p>
            <a:pPr lvl="3"/>
            <a:r>
              <a:rPr lang="ja-JP" altLang="en-GB"/>
              <a:t>第 </a:t>
            </a:r>
            <a:r>
              <a:rPr lang="en-GB" altLang="ja-JP"/>
              <a:t>4 </a:t>
            </a:r>
            <a:r>
              <a:rPr lang="ja-JP" altLang="en-GB"/>
              <a:t>レベル</a:t>
            </a:r>
          </a:p>
          <a:p>
            <a:pPr lvl="4"/>
            <a:r>
              <a:rPr lang="ja-JP" altLang="en-GB"/>
              <a:t>第 </a:t>
            </a:r>
            <a:r>
              <a:rPr lang="en-GB" altLang="ja-JP"/>
              <a:t>5 </a:t>
            </a:r>
            <a:r>
              <a:rPr lang="ja-JP" altLang="en-GB"/>
              <a:t>レベル</a:t>
            </a:r>
          </a:p>
        </p:txBody>
      </p:sp>
      <p:sp>
        <p:nvSpPr>
          <p:cNvPr id="1032" name="Text Box 15"/>
          <p:cNvSpPr txBox="1">
            <a:spLocks noChangeArrowheads="1"/>
          </p:cNvSpPr>
          <p:nvPr/>
        </p:nvSpPr>
        <p:spPr bwMode="auto">
          <a:xfrm>
            <a:off x="7405688" y="88900"/>
            <a:ext cx="1508125" cy="190500"/>
          </a:xfrm>
          <a:prstGeom prst="rect">
            <a:avLst/>
          </a:prstGeom>
          <a:noFill/>
          <a:ln w="127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hangingPunct="1">
              <a:lnSpc>
                <a:spcPct val="80000"/>
              </a:lnSpc>
              <a:spcBef>
                <a:spcPct val="20000"/>
              </a:spcBef>
              <a:defRPr/>
            </a:pPr>
            <a:r>
              <a:rPr lang="en-US" altLang="ja-JP" sz="800" b="1">
                <a:solidFill>
                  <a:srgbClr val="C00000"/>
                </a:solidFill>
              </a:rPr>
              <a:t>NTT DOCOMO Confidential</a:t>
            </a:r>
            <a:endParaRPr lang="ja-JP" altLang="en-US" sz="800" b="1">
              <a:solidFill>
                <a:srgbClr val="C00000"/>
              </a:solidFill>
            </a:endParaRPr>
          </a:p>
        </p:txBody>
      </p:sp>
    </p:spTree>
  </p:cSld>
  <p:clrMap bg1="lt1" tx1="dk1" bg2="lt2" tx2="dk2" accent1="accent1" accent2="accent2" accent3="accent3" accent4="accent4" accent5="accent5" accent6="accent6" hlink="hlink" folHlink="folHlink"/>
  <p:sldLayoutIdLst>
    <p:sldLayoutId id="2147485201" r:id="rId1"/>
    <p:sldLayoutId id="2147485168" r:id="rId2"/>
    <p:sldLayoutId id="2147485169" r:id="rId3"/>
    <p:sldLayoutId id="2147485170" r:id="rId4"/>
    <p:sldLayoutId id="2147485171" r:id="rId5"/>
    <p:sldLayoutId id="2147485172" r:id="rId6"/>
    <p:sldLayoutId id="2147485173" r:id="rId7"/>
    <p:sldLayoutId id="2147485174" r:id="rId8"/>
    <p:sldLayoutId id="2147485175" r:id="rId9"/>
    <p:sldLayoutId id="2147485176" r:id="rId10"/>
    <p:sldLayoutId id="2147485177" r:id="rId11"/>
  </p:sldLayoutIdLst>
  <p:transition spd="med"/>
  <p:txStyles>
    <p:titleStyle>
      <a:lvl1pPr algn="l" rtl="0" eaLnBrk="0" fontAlgn="base" hangingPunct="0">
        <a:spcBef>
          <a:spcPct val="0"/>
        </a:spcBef>
        <a:spcAft>
          <a:spcPct val="0"/>
        </a:spcAft>
        <a:defRPr kumimoji="1" sz="3200">
          <a:solidFill>
            <a:schemeClr val="tx1"/>
          </a:solidFill>
          <a:latin typeface="HGP創英角ｺﾞｼｯｸUB" panose="020B0900000000000000" pitchFamily="50" charset="-128"/>
          <a:ea typeface="HGP創英角ｺﾞｼｯｸUB" panose="020B0900000000000000" pitchFamily="50" charset="-128"/>
          <a:cs typeface="+mj-cs"/>
        </a:defRPr>
      </a:lvl1pPr>
      <a:lvl2pPr algn="l" rtl="0" eaLnBrk="0" fontAlgn="base" hangingPunct="0">
        <a:spcBef>
          <a:spcPct val="0"/>
        </a:spcBef>
        <a:spcAft>
          <a:spcPct val="0"/>
        </a:spcAft>
        <a:defRPr kumimoji="1" sz="32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32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32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3200">
          <a:solidFill>
            <a:schemeClr val="tx1"/>
          </a:solidFill>
          <a:latin typeface="HGP創英角ｺﾞｼｯｸUB" pitchFamily="50" charset="-128"/>
          <a:ea typeface="HGP創英角ｺﾞｼｯｸUB" pitchFamily="50" charset="-128"/>
        </a:defRPr>
      </a:lvl5pPr>
      <a:lvl6pPr marL="4572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6pPr>
      <a:lvl7pPr marL="9144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7pPr>
      <a:lvl8pPr marL="13716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8pPr>
      <a:lvl9pPr marL="18288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lr>
          <a:srgbClr val="CC0033"/>
        </a:buClr>
        <a:buChar char="•"/>
        <a:defRPr kumimoji="1" sz="28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algn="l" rtl="0" eaLnBrk="0" fontAlgn="base" hangingPunct="0">
        <a:spcBef>
          <a:spcPct val="20000"/>
        </a:spcBef>
        <a:spcAft>
          <a:spcPct val="0"/>
        </a:spcAft>
        <a:buChar char="•"/>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algn="l" rtl="0" eaLnBrk="0" fontAlgn="base" hangingPunct="0">
        <a:spcBef>
          <a:spcPct val="20000"/>
        </a:spcBef>
        <a:spcAft>
          <a:spcPct val="0"/>
        </a:spcAft>
        <a:buChar char="»"/>
        <a:defRPr kumimoji="1" sz="2000">
          <a:solidFill>
            <a:schemeClr val="tx1"/>
          </a:solidFill>
          <a:latin typeface="+mn-lt"/>
          <a:ea typeface="+mn-ea"/>
        </a:defRPr>
      </a:lvl6pPr>
      <a:lvl7pPr marL="2971800" indent="-228600" algn="l" rtl="0" eaLnBrk="0" fontAlgn="base" hangingPunct="0">
        <a:spcBef>
          <a:spcPct val="20000"/>
        </a:spcBef>
        <a:spcAft>
          <a:spcPct val="0"/>
        </a:spcAft>
        <a:buChar char="»"/>
        <a:defRPr kumimoji="1" sz="2000">
          <a:solidFill>
            <a:schemeClr val="tx1"/>
          </a:solidFill>
          <a:latin typeface="+mn-lt"/>
          <a:ea typeface="+mn-ea"/>
        </a:defRPr>
      </a:lvl7pPr>
      <a:lvl8pPr marL="3429000" indent="-228600" algn="l" rtl="0" eaLnBrk="0" fontAlgn="base" hangingPunct="0">
        <a:spcBef>
          <a:spcPct val="20000"/>
        </a:spcBef>
        <a:spcAft>
          <a:spcPct val="0"/>
        </a:spcAft>
        <a:buChar char="»"/>
        <a:defRPr kumimoji="1" sz="2000">
          <a:solidFill>
            <a:schemeClr val="tx1"/>
          </a:solidFill>
          <a:latin typeface="+mn-lt"/>
          <a:ea typeface="+mn-ea"/>
        </a:defRPr>
      </a:lvl8pPr>
      <a:lvl9pPr marL="3886200" indent="-228600" algn="l" rtl="0" eaLnBrk="0" fontAlgn="base" hangingPunct="0">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descr="01_corp_brandlogo_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5825" y="307975"/>
            <a:ext cx="176371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Line 5"/>
          <p:cNvSpPr>
            <a:spLocks noChangeShapeType="1"/>
          </p:cNvSpPr>
          <p:nvPr/>
        </p:nvSpPr>
        <p:spPr bwMode="auto">
          <a:xfrm>
            <a:off x="107950" y="981075"/>
            <a:ext cx="8893175" cy="0"/>
          </a:xfrm>
          <a:prstGeom prst="line">
            <a:avLst/>
          </a:prstGeom>
          <a:noFill/>
          <a:ln w="57150">
            <a:solidFill>
              <a:srgbClr val="CC00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 name="Text Box 6"/>
          <p:cNvSpPr txBox="1">
            <a:spLocks noChangeArrowheads="1"/>
          </p:cNvSpPr>
          <p:nvPr/>
        </p:nvSpPr>
        <p:spPr bwMode="auto">
          <a:xfrm>
            <a:off x="26988" y="6591300"/>
            <a:ext cx="4210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en-US" altLang="ja-JP" sz="1200">
                <a:solidFill>
                  <a:srgbClr val="808080"/>
                </a:solidFill>
              </a:rPr>
              <a:t>NTT DOCOMO, INC., Copyright 2011, All rights reserved.</a:t>
            </a:r>
            <a:endParaRPr lang="en-GB" altLang="ja-JP" sz="1200">
              <a:solidFill>
                <a:srgbClr val="808080"/>
              </a:solidFill>
            </a:endParaRPr>
          </a:p>
        </p:txBody>
      </p:sp>
      <p:sp>
        <p:nvSpPr>
          <p:cNvPr id="2053" name="Text Box 7"/>
          <p:cNvSpPr txBox="1">
            <a:spLocks noChangeArrowheads="1"/>
          </p:cNvSpPr>
          <p:nvPr/>
        </p:nvSpPr>
        <p:spPr bwMode="auto">
          <a:xfrm>
            <a:off x="8805863" y="6597650"/>
            <a:ext cx="44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fld id="{4FEF9541-5778-4D09-A96D-95B93C3C123D}" type="slidenum">
              <a:rPr lang="ja-JP" altLang="en-GB" sz="1200" smtClean="0">
                <a:solidFill>
                  <a:srgbClr val="808080"/>
                </a:solidFill>
              </a:rPr>
              <a:pPr eaLnBrk="1" hangingPunct="1">
                <a:defRPr/>
              </a:pPr>
              <a:t>‹#›</a:t>
            </a:fld>
            <a:endParaRPr lang="en-GB" altLang="ja-JP" sz="1200">
              <a:solidFill>
                <a:srgbClr val="808080"/>
              </a:solidFill>
            </a:endParaRPr>
          </a:p>
        </p:txBody>
      </p:sp>
      <p:sp>
        <p:nvSpPr>
          <p:cNvPr id="2054" name="Rectangle 2"/>
          <p:cNvSpPr>
            <a:spLocks noGrp="1" noChangeArrowheads="1"/>
          </p:cNvSpPr>
          <p:nvPr>
            <p:ph type="title"/>
          </p:nvPr>
        </p:nvSpPr>
        <p:spPr bwMode="auto">
          <a:xfrm>
            <a:off x="179388" y="115888"/>
            <a:ext cx="7129462"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GB"/>
              <a:t>マスタ タイトルの書式設定</a:t>
            </a:r>
          </a:p>
        </p:txBody>
      </p:sp>
      <p:sp>
        <p:nvSpPr>
          <p:cNvPr id="2055" name="Rectangle 3"/>
          <p:cNvSpPr>
            <a:spLocks noGrp="1" noChangeArrowheads="1"/>
          </p:cNvSpPr>
          <p:nvPr>
            <p:ph type="body" idx="1"/>
          </p:nvPr>
        </p:nvSpPr>
        <p:spPr bwMode="auto">
          <a:xfrm>
            <a:off x="250825" y="1268413"/>
            <a:ext cx="86423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GB"/>
              <a:t>マスタ テキストの書式設定</a:t>
            </a:r>
          </a:p>
          <a:p>
            <a:pPr lvl="1"/>
            <a:r>
              <a:rPr lang="ja-JP" altLang="en-GB"/>
              <a:t>第 </a:t>
            </a:r>
            <a:r>
              <a:rPr lang="en-GB" altLang="ja-JP"/>
              <a:t>2 </a:t>
            </a:r>
            <a:r>
              <a:rPr lang="ja-JP" altLang="en-GB"/>
              <a:t>レベル</a:t>
            </a:r>
          </a:p>
          <a:p>
            <a:pPr lvl="2"/>
            <a:r>
              <a:rPr lang="ja-JP" altLang="en-GB"/>
              <a:t>第 </a:t>
            </a:r>
            <a:r>
              <a:rPr lang="en-GB" altLang="ja-JP"/>
              <a:t>3 </a:t>
            </a:r>
            <a:r>
              <a:rPr lang="ja-JP" altLang="en-GB"/>
              <a:t>レベル</a:t>
            </a:r>
          </a:p>
          <a:p>
            <a:pPr lvl="3"/>
            <a:r>
              <a:rPr lang="ja-JP" altLang="en-GB"/>
              <a:t>第 </a:t>
            </a:r>
            <a:r>
              <a:rPr lang="en-GB" altLang="ja-JP"/>
              <a:t>4 </a:t>
            </a:r>
            <a:r>
              <a:rPr lang="ja-JP" altLang="en-GB"/>
              <a:t>レベル</a:t>
            </a:r>
          </a:p>
          <a:p>
            <a:pPr lvl="4"/>
            <a:r>
              <a:rPr lang="ja-JP" altLang="en-GB"/>
              <a:t>第 </a:t>
            </a:r>
            <a:r>
              <a:rPr lang="en-GB" altLang="ja-JP"/>
              <a:t>5 </a:t>
            </a:r>
            <a:r>
              <a:rPr lang="ja-JP" altLang="en-GB"/>
              <a:t>レベル</a:t>
            </a:r>
          </a:p>
        </p:txBody>
      </p:sp>
      <p:sp>
        <p:nvSpPr>
          <p:cNvPr id="2056" name="Text Box 15"/>
          <p:cNvSpPr txBox="1">
            <a:spLocks noChangeArrowheads="1"/>
          </p:cNvSpPr>
          <p:nvPr/>
        </p:nvSpPr>
        <p:spPr bwMode="auto">
          <a:xfrm>
            <a:off x="7175500" y="7938"/>
            <a:ext cx="1968500" cy="314325"/>
          </a:xfrm>
          <a:prstGeom prst="rect">
            <a:avLst/>
          </a:prstGeom>
          <a:noFill/>
          <a:ln w="127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hangingPunct="1">
              <a:lnSpc>
                <a:spcPct val="80000"/>
              </a:lnSpc>
              <a:spcBef>
                <a:spcPct val="20000"/>
              </a:spcBef>
              <a:defRPr/>
            </a:pPr>
            <a:r>
              <a:rPr lang="en-US" altLang="ja-JP" sz="800" b="1">
                <a:solidFill>
                  <a:srgbClr val="C00000"/>
                </a:solidFill>
              </a:rPr>
              <a:t>NTT DOCOMO Confidential</a:t>
            </a:r>
          </a:p>
          <a:p>
            <a:pPr algn="ctr" eaLnBrk="1" hangingPunct="1">
              <a:lnSpc>
                <a:spcPct val="80000"/>
              </a:lnSpc>
              <a:spcBef>
                <a:spcPct val="20000"/>
              </a:spcBef>
              <a:defRPr/>
            </a:pPr>
            <a:r>
              <a:rPr lang="ja-JP" altLang="en-US" sz="800" b="1">
                <a:solidFill>
                  <a:srgbClr val="C00000"/>
                </a:solidFill>
              </a:rPr>
              <a:t>営業上・技術上の秘密が含まれています </a:t>
            </a:r>
          </a:p>
        </p:txBody>
      </p:sp>
    </p:spTree>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 id="2147485189" r:id="rId12"/>
  </p:sldLayoutIdLst>
  <p:transition spd="med"/>
  <p:txStyles>
    <p:titleStyle>
      <a:lvl1pPr algn="l" rtl="0" eaLnBrk="0" fontAlgn="base" hangingPunct="0">
        <a:spcBef>
          <a:spcPct val="0"/>
        </a:spcBef>
        <a:spcAft>
          <a:spcPct val="0"/>
        </a:spcAft>
        <a:defRPr kumimoji="1" sz="3200">
          <a:solidFill>
            <a:schemeClr val="tx2"/>
          </a:solidFill>
          <a:latin typeface="+mj-lt"/>
          <a:ea typeface="ＭＳ Ｐゴシック" charset="-128"/>
          <a:cs typeface="+mj-cs"/>
        </a:defRPr>
      </a:lvl1pPr>
      <a:lvl2pPr algn="l" rtl="0" eaLnBrk="0" fontAlgn="base" hangingPunct="0">
        <a:spcBef>
          <a:spcPct val="0"/>
        </a:spcBef>
        <a:spcAft>
          <a:spcPct val="0"/>
        </a:spcAft>
        <a:defRPr kumimoji="1" sz="3200">
          <a:solidFill>
            <a:schemeClr val="tx2"/>
          </a:solidFill>
          <a:latin typeface="Arial" pitchFamily="34" charset="0"/>
          <a:ea typeface="ＭＳ Ｐゴシック" charset="-128"/>
        </a:defRPr>
      </a:lvl2pPr>
      <a:lvl3pPr algn="l" rtl="0" eaLnBrk="0" fontAlgn="base" hangingPunct="0">
        <a:spcBef>
          <a:spcPct val="0"/>
        </a:spcBef>
        <a:spcAft>
          <a:spcPct val="0"/>
        </a:spcAft>
        <a:defRPr kumimoji="1" sz="3200">
          <a:solidFill>
            <a:schemeClr val="tx2"/>
          </a:solidFill>
          <a:latin typeface="Arial" pitchFamily="34" charset="0"/>
          <a:ea typeface="ＭＳ Ｐゴシック" charset="-128"/>
        </a:defRPr>
      </a:lvl3pPr>
      <a:lvl4pPr algn="l" rtl="0" eaLnBrk="0" fontAlgn="base" hangingPunct="0">
        <a:spcBef>
          <a:spcPct val="0"/>
        </a:spcBef>
        <a:spcAft>
          <a:spcPct val="0"/>
        </a:spcAft>
        <a:defRPr kumimoji="1" sz="3200">
          <a:solidFill>
            <a:schemeClr val="tx2"/>
          </a:solidFill>
          <a:latin typeface="Arial" pitchFamily="34" charset="0"/>
          <a:ea typeface="ＭＳ Ｐゴシック" charset="-128"/>
        </a:defRPr>
      </a:lvl4pPr>
      <a:lvl5pPr algn="l" rtl="0" eaLnBrk="0" fontAlgn="base" hangingPunct="0">
        <a:spcBef>
          <a:spcPct val="0"/>
        </a:spcBef>
        <a:spcAft>
          <a:spcPct val="0"/>
        </a:spcAft>
        <a:defRPr kumimoji="1" sz="3200">
          <a:solidFill>
            <a:schemeClr val="tx2"/>
          </a:solidFill>
          <a:latin typeface="Arial" pitchFamily="34" charset="0"/>
          <a:ea typeface="ＭＳ Ｐゴシック" charset="-128"/>
        </a:defRPr>
      </a:lvl5pPr>
      <a:lvl6pPr marL="4572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6pPr>
      <a:lvl7pPr marL="9144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7pPr>
      <a:lvl8pPr marL="13716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8pPr>
      <a:lvl9pPr marL="18288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lr>
          <a:srgbClr val="CC0033"/>
        </a:buClr>
        <a:buChar char="•"/>
        <a:defRPr kumimoji="1" sz="28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kumimoji="1" sz="24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kumimoji="1" sz="20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kumimoji="1"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kumimoji="1"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kumimoji="1" sz="2000">
          <a:solidFill>
            <a:schemeClr val="tx1"/>
          </a:solidFill>
          <a:latin typeface="+mn-lt"/>
          <a:ea typeface="+mn-ea"/>
        </a:defRPr>
      </a:lvl6pPr>
      <a:lvl7pPr marL="2971800" indent="-228600" algn="l" rtl="0" eaLnBrk="0" fontAlgn="base" hangingPunct="0">
        <a:spcBef>
          <a:spcPct val="20000"/>
        </a:spcBef>
        <a:spcAft>
          <a:spcPct val="0"/>
        </a:spcAft>
        <a:buChar char="»"/>
        <a:defRPr kumimoji="1" sz="2000">
          <a:solidFill>
            <a:schemeClr val="tx1"/>
          </a:solidFill>
          <a:latin typeface="+mn-lt"/>
          <a:ea typeface="+mn-ea"/>
        </a:defRPr>
      </a:lvl7pPr>
      <a:lvl8pPr marL="3429000" indent="-228600" algn="l" rtl="0" eaLnBrk="0" fontAlgn="base" hangingPunct="0">
        <a:spcBef>
          <a:spcPct val="20000"/>
        </a:spcBef>
        <a:spcAft>
          <a:spcPct val="0"/>
        </a:spcAft>
        <a:buChar char="»"/>
        <a:defRPr kumimoji="1" sz="2000">
          <a:solidFill>
            <a:schemeClr val="tx1"/>
          </a:solidFill>
          <a:latin typeface="+mn-lt"/>
          <a:ea typeface="+mn-ea"/>
        </a:defRPr>
      </a:lvl8pPr>
      <a:lvl9pPr marL="3886200" indent="-228600" algn="l" rtl="0" eaLnBrk="0" fontAlgn="base" hangingPunct="0">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タイトル プレースホルダー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3075"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609063C2-16F2-4FFF-9061-5BC1F4921078}" type="datetimeFigureOut">
              <a:rPr lang="ja-JP" altLang="en-US"/>
              <a:pPr>
                <a:defRPr/>
              </a:pPr>
              <a:t>2017/4/6</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C569BBDC-9B35-4864-BD16-4BFCC36C9D27}"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5190" r:id="rId1"/>
    <p:sldLayoutId id="2147485191" r:id="rId2"/>
    <p:sldLayoutId id="2147485192" r:id="rId3"/>
    <p:sldLayoutId id="2147485193" r:id="rId4"/>
    <p:sldLayoutId id="2147485194" r:id="rId5"/>
    <p:sldLayoutId id="2147485195" r:id="rId6"/>
    <p:sldLayoutId id="2147485196" r:id="rId7"/>
    <p:sldLayoutId id="2147485197" r:id="rId8"/>
    <p:sldLayoutId id="2147485198" r:id="rId9"/>
    <p:sldLayoutId id="2147485199" r:id="rId10"/>
    <p:sldLayoutId id="2147485200" r:id="rId11"/>
  </p:sldLayoutIdLst>
  <p:txStyles>
    <p:titleStyle>
      <a:lvl1pPr algn="ctr" rtl="0" eaLnBrk="0" fontAlgn="base" hangingPunct="0">
        <a:spcBef>
          <a:spcPct val="0"/>
        </a:spcBef>
        <a:spcAft>
          <a:spcPct val="0"/>
        </a:spcAft>
        <a:defRPr kumimoji="1" sz="4400" kern="1200">
          <a:solidFill>
            <a:schemeClr val="tx1"/>
          </a:solidFill>
          <a:latin typeface="+mj-lt"/>
          <a:ea typeface="ＭＳ Ｐゴシック"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lstStyle/>
          <a:p>
            <a:pPr eaLnBrk="1" hangingPunct="1"/>
            <a:r>
              <a:rPr lang="en-US" altLang="ja-JP" sz="4000" b="1">
                <a:latin typeface="Meiryo UI" pitchFamily="50" charset="-128"/>
                <a:ea typeface="Meiryo UI" pitchFamily="50" charset="-128"/>
                <a:cs typeface="Meiryo UI" pitchFamily="50" charset="-128"/>
              </a:rPr>
              <a:t>WF on Channel bandwidth related terminology</a:t>
            </a:r>
            <a:endParaRPr lang="ja-JP" altLang="en-US" sz="4000" b="1">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p:txBody>
          <a:bodyPr rtlCol="0">
            <a:normAutofit/>
          </a:bodyPr>
          <a:lstStyle/>
          <a:p>
            <a:pPr eaLnBrk="1" fontAlgn="auto" hangingPunct="1">
              <a:spcBef>
                <a:spcPct val="0"/>
              </a:spcBef>
              <a:spcAft>
                <a:spcPts val="0"/>
              </a:spcAft>
              <a:buFont typeface="Arial" pitchFamily="34" charset="0"/>
              <a:buNone/>
              <a:defRPr/>
            </a:pPr>
            <a:r>
              <a:rPr lang="en-US" altLang="ja-JP" b="1" dirty="0">
                <a:latin typeface="Meiryo UI" pitchFamily="50" charset="-128"/>
                <a:ea typeface="Meiryo UI" pitchFamily="50" charset="-128"/>
                <a:cs typeface="Meiryo UI" pitchFamily="50" charset="-128"/>
              </a:rPr>
              <a:t>NTT DOCOMO, INC.</a:t>
            </a:r>
            <a:endParaRPr lang="ja-JP" altLang="en-US" b="1" dirty="0">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179388" y="188913"/>
            <a:ext cx="8175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a:latin typeface="Meiryo UI" pitchFamily="50" charset="-128"/>
                <a:ea typeface="Meiryo UI" pitchFamily="50" charset="-128"/>
                <a:cs typeface="Meiryo UI" pitchFamily="50" charset="-128"/>
              </a:rPr>
              <a:t>3GPP TSG-RAN WG4 #82bis Meeting				 Spokane, WA, USA, 3 - 7 April, 2017</a:t>
            </a:r>
            <a:endParaRPr lang="ja-JP" altLang="en-US" sz="1800">
              <a:latin typeface="Arial" charset="0"/>
            </a:endParaRPr>
          </a:p>
        </p:txBody>
      </p:sp>
      <p:sp>
        <p:nvSpPr>
          <p:cNvPr id="5125" name="テキスト ボックス 4"/>
          <p:cNvSpPr txBox="1">
            <a:spLocks noChangeArrowheads="1"/>
          </p:cNvSpPr>
          <p:nvPr/>
        </p:nvSpPr>
        <p:spPr bwMode="auto">
          <a:xfrm>
            <a:off x="7308850" y="1889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solidFill>
                  <a:srgbClr val="FF0000"/>
                </a:solidFill>
                <a:latin typeface="Meiryo UI" pitchFamily="50" charset="-128"/>
                <a:ea typeface="Meiryo UI" pitchFamily="50" charset="-128"/>
                <a:cs typeface="Meiryo UI" pitchFamily="50" charset="-128"/>
              </a:rPr>
              <a:t>R4-1704224</a:t>
            </a:r>
            <a:endParaRPr lang="ja-JP" altLang="en-US" sz="1800" dirty="0">
              <a:solidFill>
                <a:srgbClr val="FF0000"/>
              </a:solidFill>
              <a:latin typeface="Arial"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a:xfrm>
            <a:off x="457200" y="114300"/>
            <a:ext cx="8229600" cy="1143000"/>
          </a:xfrm>
        </p:spPr>
        <p:txBody>
          <a:bodyPr/>
          <a:lstStyle/>
          <a:p>
            <a:pPr eaLnBrk="1" hangingPunct="1"/>
            <a:r>
              <a:rPr lang="en-US" altLang="ja-JP" b="1" dirty="0">
                <a:latin typeface="Meiryo UI" pitchFamily="50" charset="-128"/>
                <a:ea typeface="Meiryo UI" pitchFamily="50" charset="-128"/>
                <a:cs typeface="Meiryo UI" pitchFamily="50" charset="-128"/>
              </a:rPr>
              <a:t>Background</a:t>
            </a:r>
            <a:endParaRPr lang="ja-JP" altLang="en-US" b="1" dirty="0">
              <a:latin typeface="Meiryo UI" pitchFamily="50" charset="-128"/>
              <a:ea typeface="Meiryo UI" pitchFamily="50" charset="-128"/>
              <a:cs typeface="Meiryo UI" pitchFamily="50" charset="-128"/>
            </a:endParaRPr>
          </a:p>
        </p:txBody>
      </p:sp>
      <p:sp>
        <p:nvSpPr>
          <p:cNvPr id="6147" name="コンテンツ プレースホルダ 2"/>
          <p:cNvSpPr>
            <a:spLocks noGrp="1"/>
          </p:cNvSpPr>
          <p:nvPr>
            <p:ph idx="1"/>
          </p:nvPr>
        </p:nvSpPr>
        <p:spPr>
          <a:xfrm>
            <a:off x="120650" y="980728"/>
            <a:ext cx="8928100" cy="1150938"/>
          </a:xfrm>
        </p:spPr>
        <p:txBody>
          <a:bodyPr/>
          <a:lstStyle/>
          <a:p>
            <a:pPr eaLnBrk="1" hangingPunct="1">
              <a:defRPr/>
            </a:pPr>
            <a:r>
              <a:rPr lang="en-US" altLang="ja-JP" sz="1600" b="1" dirty="0">
                <a:latin typeface="Meiryo UI" pitchFamily="50" charset="-128"/>
                <a:ea typeface="Meiryo UI" pitchFamily="50" charset="-128"/>
                <a:cs typeface="Meiryo UI" pitchFamily="50" charset="-128"/>
              </a:rPr>
              <a:t>It was agreed in RAN1 to introduce a new methodology that a NR UE can access to a NR cell regardless of system bandwidth in the cell.</a:t>
            </a:r>
          </a:p>
          <a:p>
            <a:pPr eaLnBrk="1" hangingPunct="1">
              <a:defRPr/>
            </a:pPr>
            <a:r>
              <a:rPr lang="en-US" altLang="ja-JP" sz="1600" b="1" dirty="0">
                <a:latin typeface="Meiryo UI" pitchFamily="50" charset="-128"/>
                <a:ea typeface="Meiryo UI" pitchFamily="50" charset="-128"/>
                <a:cs typeface="Meiryo UI" pitchFamily="50" charset="-128"/>
              </a:rPr>
              <a:t>In RAN4, it was proposed for NR to define the following terminologies. [1]</a:t>
            </a:r>
          </a:p>
          <a:p>
            <a:pPr lvl="1" eaLnBrk="1" hangingPunct="1">
              <a:defRPr/>
            </a:pPr>
            <a:r>
              <a:rPr lang="en-US" altLang="ja-JP" sz="1400" b="1" i="1" dirty="0">
                <a:solidFill>
                  <a:srgbClr val="0000FF"/>
                </a:solidFill>
                <a:latin typeface="Meiryo UI" pitchFamily="50" charset="-128"/>
                <a:ea typeface="Meiryo UI" pitchFamily="50" charset="-128"/>
                <a:cs typeface="Meiryo UI" pitchFamily="50" charset="-128"/>
              </a:rPr>
              <a:t>Channel bandwidth </a:t>
            </a:r>
            <a:r>
              <a:rPr lang="en-US" altLang="ja-JP" sz="1400" b="1" i="1" u="sng" dirty="0">
                <a:solidFill>
                  <a:srgbClr val="0000FF"/>
                </a:solidFill>
                <a:latin typeface="Meiryo UI" pitchFamily="50" charset="-128"/>
                <a:ea typeface="Meiryo UI" pitchFamily="50" charset="-128"/>
                <a:cs typeface="Meiryo UI" pitchFamily="50" charset="-128"/>
              </a:rPr>
              <a:t>(CBW)</a:t>
            </a:r>
            <a:r>
              <a:rPr lang="en-US" altLang="ja-JP" sz="1400" b="1" i="1" dirty="0">
                <a:latin typeface="Meiryo UI" pitchFamily="50" charset="-128"/>
                <a:ea typeface="Meiryo UI" pitchFamily="50" charset="-128"/>
                <a:cs typeface="Meiryo UI" pitchFamily="50" charset="-128"/>
              </a:rPr>
              <a:t>: RF bandwidth supporting single carrier in a cell provided by </a:t>
            </a:r>
            <a:r>
              <a:rPr lang="en-US" altLang="ja-JP" sz="1400" b="1" i="1" dirty="0" err="1">
                <a:latin typeface="Meiryo UI" pitchFamily="50" charset="-128"/>
                <a:ea typeface="Meiryo UI" pitchFamily="50" charset="-128"/>
                <a:cs typeface="Meiryo UI" pitchFamily="50" charset="-128"/>
              </a:rPr>
              <a:t>gNB</a:t>
            </a:r>
            <a:r>
              <a:rPr lang="ja-JP" altLang="en-US" sz="1400" b="1" i="1" dirty="0">
                <a:latin typeface="Meiryo UI" pitchFamily="50" charset="-128"/>
                <a:ea typeface="Meiryo UI" pitchFamily="50" charset="-128"/>
                <a:cs typeface="Meiryo UI" pitchFamily="50" charset="-128"/>
              </a:rPr>
              <a:t> </a:t>
            </a:r>
            <a:r>
              <a:rPr lang="en-US" altLang="ja-JP" sz="1400" b="1" dirty="0">
                <a:latin typeface="Meiryo UI" pitchFamily="50" charset="-128"/>
                <a:ea typeface="Meiryo UI" pitchFamily="50" charset="-128"/>
                <a:cs typeface="Meiryo UI" pitchFamily="50" charset="-128"/>
              </a:rPr>
              <a:t>-&gt; namely, system BW</a:t>
            </a:r>
          </a:p>
          <a:p>
            <a:pPr lvl="1" eaLnBrk="1" hangingPunct="1">
              <a:defRPr/>
            </a:pPr>
            <a:r>
              <a:rPr lang="en-US" altLang="ja-JP" sz="1400" b="1" i="1" dirty="0">
                <a:solidFill>
                  <a:srgbClr val="0000FF"/>
                </a:solidFill>
                <a:latin typeface="Meiryo UI" pitchFamily="50" charset="-128"/>
                <a:ea typeface="Meiryo UI" pitchFamily="50" charset="-128"/>
                <a:cs typeface="Meiryo UI" pitchFamily="50" charset="-128"/>
              </a:rPr>
              <a:t>UE Maximum Bandwidth </a:t>
            </a:r>
            <a:r>
              <a:rPr lang="en-US" altLang="ja-JP" sz="1400" b="1" i="1" u="sng" dirty="0">
                <a:solidFill>
                  <a:srgbClr val="0000FF"/>
                </a:solidFill>
                <a:latin typeface="Meiryo UI" pitchFamily="50" charset="-128"/>
                <a:ea typeface="Meiryo UI" pitchFamily="50" charset="-128"/>
                <a:cs typeface="Meiryo UI" pitchFamily="50" charset="-128"/>
              </a:rPr>
              <a:t>(UMBW)</a:t>
            </a:r>
            <a:r>
              <a:rPr lang="en-US" altLang="ja-JP" sz="1400" b="1" i="1" dirty="0">
                <a:latin typeface="Meiryo UI" pitchFamily="50" charset="-128"/>
                <a:ea typeface="Meiryo UI" pitchFamily="50" charset="-128"/>
                <a:cs typeface="Meiryo UI" pitchFamily="50" charset="-128"/>
              </a:rPr>
              <a:t>: Maximum bandwidth which a NR UE can transmit and/or receive. </a:t>
            </a:r>
            <a:endParaRPr lang="en-US" altLang="ja-JP" sz="1600" b="1" i="1" dirty="0">
              <a:latin typeface="Meiryo UI" pitchFamily="50" charset="-128"/>
              <a:ea typeface="Meiryo UI" pitchFamily="50" charset="-128"/>
              <a:cs typeface="Meiryo UI" pitchFamily="50" charset="-128"/>
            </a:endParaRPr>
          </a:p>
          <a:p>
            <a:pPr lvl="2" eaLnBrk="1" hangingPunct="1">
              <a:defRPr/>
            </a:pPr>
            <a:r>
              <a:rPr lang="en-US" altLang="ja-JP" sz="1400" b="1" i="1" dirty="0">
                <a:latin typeface="Meiryo UI" pitchFamily="50" charset="-128"/>
                <a:ea typeface="Meiryo UI" pitchFamily="50" charset="-128"/>
                <a:cs typeface="Meiryo UI" pitchFamily="50" charset="-128"/>
              </a:rPr>
              <a:t>Note: UMBW is a UE specific and can be different between Tx and Rx</a:t>
            </a: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lvl="1" eaLnBrk="1" hangingPunct="1">
              <a:defRPr/>
            </a:pPr>
            <a:endParaRPr lang="en-US" altLang="ja-JP" sz="1600" b="1" i="1" dirty="0">
              <a:latin typeface="Meiryo UI" pitchFamily="50" charset="-128"/>
              <a:ea typeface="Meiryo UI" pitchFamily="50" charset="-128"/>
              <a:cs typeface="Meiryo UI" pitchFamily="50" charset="-128"/>
            </a:endParaRPr>
          </a:p>
          <a:p>
            <a:pPr eaLnBrk="1" hangingPunct="1">
              <a:defRPr/>
            </a:pPr>
            <a:endParaRPr lang="en-US" altLang="ja-JP" sz="1600" b="1" dirty="0">
              <a:latin typeface="Meiryo UI" pitchFamily="50" charset="-128"/>
              <a:ea typeface="Meiryo UI" pitchFamily="50" charset="-128"/>
              <a:cs typeface="Meiryo UI" pitchFamily="50" charset="-128"/>
            </a:endParaRPr>
          </a:p>
          <a:p>
            <a:pPr eaLnBrk="1" hangingPunct="1">
              <a:defRPr/>
            </a:pPr>
            <a:r>
              <a:rPr lang="en-US" altLang="ja-JP" sz="1600" b="1" dirty="0">
                <a:latin typeface="Meiryo UI" pitchFamily="50" charset="-128"/>
                <a:ea typeface="Meiryo UI" pitchFamily="50" charset="-128"/>
                <a:cs typeface="Meiryo UI" pitchFamily="50" charset="-128"/>
              </a:rPr>
              <a:t>Further clarification was required in the online session.</a:t>
            </a:r>
            <a:endParaRPr lang="en-US" altLang="ja-JP" sz="1200" b="1" i="1" dirty="0">
              <a:latin typeface="Meiryo UI" pitchFamily="50" charset="-128"/>
              <a:ea typeface="Meiryo UI" pitchFamily="50" charset="-128"/>
              <a:cs typeface="Meiryo UI" pitchFamily="50" charset="-128"/>
            </a:endParaRPr>
          </a:p>
        </p:txBody>
      </p:sp>
      <p:pic>
        <p:nvPicPr>
          <p:cNvPr id="614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84984"/>
            <a:ext cx="7704856" cy="2518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a:xfrm>
            <a:off x="457200" y="88900"/>
            <a:ext cx="8229600" cy="1143000"/>
          </a:xfrm>
        </p:spPr>
        <p:txBody>
          <a:bodyPr/>
          <a:lstStyle/>
          <a:p>
            <a:pPr eaLnBrk="1" hangingPunct="1"/>
            <a:r>
              <a:rPr lang="en-US" altLang="ja-JP" b="1" dirty="0">
                <a:latin typeface="Meiryo UI" pitchFamily="50" charset="-128"/>
                <a:ea typeface="Meiryo UI" pitchFamily="50" charset="-128"/>
                <a:cs typeface="Meiryo UI" pitchFamily="50" charset="-128"/>
              </a:rPr>
              <a:t>WF on CBW</a:t>
            </a:r>
            <a:endParaRPr lang="ja-JP" altLang="en-US" b="1" dirty="0">
              <a:latin typeface="Meiryo UI" pitchFamily="50" charset="-128"/>
              <a:ea typeface="Meiryo UI" pitchFamily="50" charset="-128"/>
              <a:cs typeface="Meiryo UI" pitchFamily="50" charset="-128"/>
            </a:endParaRPr>
          </a:p>
        </p:txBody>
      </p:sp>
      <p:sp>
        <p:nvSpPr>
          <p:cNvPr id="7171" name="コンテンツ プレースホルダ 2"/>
          <p:cNvSpPr>
            <a:spLocks noGrp="1"/>
          </p:cNvSpPr>
          <p:nvPr>
            <p:ph idx="1"/>
          </p:nvPr>
        </p:nvSpPr>
        <p:spPr>
          <a:xfrm>
            <a:off x="276920" y="1052736"/>
            <a:ext cx="8615560" cy="4505325"/>
          </a:xfrm>
        </p:spPr>
        <p:txBody>
          <a:bodyPr/>
          <a:lstStyle/>
          <a:p>
            <a:pPr marL="342900" lvl="1" indent="-342900" eaLnBrk="1" hangingPunct="1">
              <a:buFont typeface="Arial" charset="0"/>
              <a:buChar char="•"/>
            </a:pPr>
            <a:r>
              <a:rPr lang="en-US" altLang="ja-JP" sz="2000" b="1" i="1" dirty="0">
                <a:solidFill>
                  <a:srgbClr val="0000FF"/>
                </a:solidFill>
                <a:latin typeface="Meiryo UI" pitchFamily="50" charset="-128"/>
                <a:ea typeface="Meiryo UI" pitchFamily="50" charset="-128"/>
                <a:cs typeface="Meiryo UI" pitchFamily="50" charset="-128"/>
              </a:rPr>
              <a:t>Channel bandwidth </a:t>
            </a:r>
            <a:r>
              <a:rPr lang="en-US" altLang="ja-JP" sz="2000" b="1" i="1" u="sng" dirty="0">
                <a:solidFill>
                  <a:srgbClr val="0000FF"/>
                </a:solidFill>
                <a:latin typeface="Meiryo UI" pitchFamily="50" charset="-128"/>
                <a:ea typeface="Meiryo UI" pitchFamily="50" charset="-128"/>
                <a:cs typeface="Meiryo UI" pitchFamily="50" charset="-128"/>
              </a:rPr>
              <a:t>(CBW)</a:t>
            </a:r>
            <a:r>
              <a:rPr lang="en-US" altLang="ja-JP" sz="2000" b="1" i="1" dirty="0">
                <a:latin typeface="Meiryo UI" pitchFamily="50" charset="-128"/>
                <a:ea typeface="Meiryo UI" pitchFamily="50" charset="-128"/>
                <a:cs typeface="Meiryo UI" pitchFamily="50" charset="-128"/>
              </a:rPr>
              <a:t>: </a:t>
            </a:r>
            <a:r>
              <a:rPr lang="en-US" altLang="ja-JP" sz="2000" b="1" i="1" dirty="0" smtClean="0">
                <a:solidFill>
                  <a:srgbClr val="FF0000"/>
                </a:solidFill>
                <a:latin typeface="Meiryo UI" pitchFamily="50" charset="-128"/>
                <a:ea typeface="Meiryo UI" pitchFamily="50" charset="-128"/>
                <a:cs typeface="Meiryo UI" pitchFamily="50" charset="-128"/>
              </a:rPr>
              <a:t>Operating contiguous BW supported </a:t>
            </a:r>
            <a:r>
              <a:rPr lang="en-US" altLang="ja-JP" sz="2000" b="1" i="1" dirty="0" smtClean="0">
                <a:latin typeface="Meiryo UI" pitchFamily="50" charset="-128"/>
                <a:ea typeface="Meiryo UI" pitchFamily="50" charset="-128"/>
                <a:cs typeface="Meiryo UI" pitchFamily="50" charset="-128"/>
              </a:rPr>
              <a:t>by </a:t>
            </a:r>
            <a:r>
              <a:rPr lang="en-US" altLang="ja-JP" sz="2000" b="1" i="1" dirty="0" err="1" smtClean="0">
                <a:latin typeface="Meiryo UI" pitchFamily="50" charset="-128"/>
                <a:ea typeface="Meiryo UI" pitchFamily="50" charset="-128"/>
                <a:cs typeface="Meiryo UI" pitchFamily="50" charset="-128"/>
              </a:rPr>
              <a:t>gNB</a:t>
            </a:r>
            <a:r>
              <a:rPr lang="ja-JP" altLang="en-US" sz="2000" b="1" i="1" dirty="0" smtClean="0">
                <a:solidFill>
                  <a:srgbClr val="FF0000"/>
                </a:solidFill>
                <a:latin typeface="Meiryo UI" pitchFamily="50" charset="-128"/>
                <a:ea typeface="Meiryo UI" pitchFamily="50" charset="-128"/>
                <a:cs typeface="Meiryo UI" pitchFamily="50" charset="-128"/>
              </a:rPr>
              <a:t> </a:t>
            </a:r>
            <a:r>
              <a:rPr lang="en-US" altLang="ja-JP" sz="2000" b="1" i="1" dirty="0" smtClean="0">
                <a:solidFill>
                  <a:srgbClr val="FF0000"/>
                </a:solidFill>
                <a:latin typeface="Meiryo UI" pitchFamily="50" charset="-128"/>
                <a:ea typeface="Meiryo UI" pitchFamily="50" charset="-128"/>
                <a:cs typeface="Meiryo UI" pitchFamily="50" charset="-128"/>
              </a:rPr>
              <a:t>(1CC) </a:t>
            </a:r>
            <a:r>
              <a:rPr lang="en-US" altLang="ja-JP" sz="2000" b="1" i="1" dirty="0" smtClean="0">
                <a:latin typeface="Meiryo UI" pitchFamily="50" charset="-128"/>
                <a:ea typeface="Meiryo UI" pitchFamily="50" charset="-128"/>
                <a:cs typeface="Meiryo UI" pitchFamily="50" charset="-128"/>
              </a:rPr>
              <a:t>in which UE is operated </a:t>
            </a:r>
            <a:r>
              <a:rPr lang="en-US" altLang="ja-JP" sz="2000" b="1" dirty="0" smtClean="0">
                <a:latin typeface="Meiryo UI" pitchFamily="50" charset="-128"/>
                <a:ea typeface="Meiryo UI" pitchFamily="50" charset="-128"/>
                <a:cs typeface="Meiryo UI" pitchFamily="50" charset="-128"/>
              </a:rPr>
              <a:t>-&gt; </a:t>
            </a:r>
            <a:r>
              <a:rPr lang="en-US" altLang="ja-JP" sz="2000" b="1" dirty="0">
                <a:latin typeface="Meiryo UI" pitchFamily="50" charset="-128"/>
                <a:ea typeface="Meiryo UI" pitchFamily="50" charset="-128"/>
                <a:cs typeface="Meiryo UI" pitchFamily="50" charset="-128"/>
              </a:rPr>
              <a:t>namely, system BW</a:t>
            </a:r>
          </a:p>
          <a:p>
            <a:pPr lvl="1" eaLnBrk="1" hangingPunct="1"/>
            <a:r>
              <a:rPr lang="en-US" altLang="ja-JP" sz="1600" b="1" dirty="0">
                <a:latin typeface="Meiryo UI" pitchFamily="50" charset="-128"/>
                <a:ea typeface="Meiryo UI" pitchFamily="50" charset="-128"/>
                <a:cs typeface="Meiryo UI" pitchFamily="50" charset="-128"/>
              </a:rPr>
              <a:t>Limited number of CBW should be specified in Rel-15. </a:t>
            </a:r>
          </a:p>
          <a:p>
            <a:pPr lvl="1" eaLnBrk="1" hangingPunct="1"/>
            <a:r>
              <a:rPr lang="en-US" altLang="ja-JP" sz="1600" b="1" dirty="0">
                <a:latin typeface="Meiryo UI" pitchFamily="50" charset="-128"/>
                <a:ea typeface="Meiryo UI" pitchFamily="50" charset="-128"/>
                <a:cs typeface="Meiryo UI" pitchFamily="50" charset="-128"/>
              </a:rPr>
              <a:t>CBWs are dependent on operating band, </a:t>
            </a:r>
            <a:r>
              <a:rPr lang="en-US" altLang="ja-JP" sz="1600" b="1" dirty="0" err="1">
                <a:latin typeface="Meiryo UI" pitchFamily="50" charset="-128"/>
                <a:ea typeface="Meiryo UI" pitchFamily="50" charset="-128"/>
                <a:cs typeface="Meiryo UI" pitchFamily="50" charset="-128"/>
              </a:rPr>
              <a:t>etc</a:t>
            </a:r>
            <a:r>
              <a:rPr lang="en-US" altLang="ja-JP" sz="1600" b="1" dirty="0">
                <a:latin typeface="Meiryo UI" pitchFamily="50" charset="-128"/>
                <a:ea typeface="Meiryo UI" pitchFamily="50" charset="-128"/>
                <a:cs typeface="Meiryo UI" pitchFamily="50" charset="-128"/>
              </a:rPr>
              <a:t>  </a:t>
            </a:r>
            <a:endParaRPr lang="en-US" altLang="ja-JP" sz="1600" dirty="0">
              <a:latin typeface="Meiryo UI" pitchFamily="50" charset="-128"/>
              <a:ea typeface="Meiryo UI" pitchFamily="50" charset="-128"/>
              <a:cs typeface="Meiryo UI" pitchFamily="50" charset="-128"/>
            </a:endParaRPr>
          </a:p>
          <a:p>
            <a:pPr lvl="1" eaLnBrk="1" hangingPunct="1"/>
            <a:r>
              <a:rPr lang="en-US" altLang="ja-JP" sz="1600" b="1" dirty="0">
                <a:latin typeface="Meiryo UI" pitchFamily="50" charset="-128"/>
                <a:ea typeface="Meiryo UI" pitchFamily="50" charset="-128"/>
                <a:cs typeface="Meiryo UI" pitchFamily="50" charset="-128"/>
              </a:rPr>
              <a:t>CBW is declared by BS </a:t>
            </a:r>
            <a:r>
              <a:rPr lang="en-US" altLang="ja-JP" sz="1600" b="1" dirty="0" smtClean="0">
                <a:latin typeface="Meiryo UI" pitchFamily="50" charset="-128"/>
                <a:ea typeface="Meiryo UI" pitchFamily="50" charset="-128"/>
                <a:cs typeface="Meiryo UI" pitchFamily="50" charset="-128"/>
              </a:rPr>
              <a:t>manufactures, </a:t>
            </a:r>
            <a:r>
              <a:rPr lang="en-US" altLang="ja-JP" sz="1600" b="1" dirty="0" smtClean="0">
                <a:solidFill>
                  <a:srgbClr val="FF0000"/>
                </a:solidFill>
                <a:latin typeface="Meiryo UI" pitchFamily="50" charset="-128"/>
                <a:ea typeface="Meiryo UI" pitchFamily="50" charset="-128"/>
                <a:cs typeface="Meiryo UI" pitchFamily="50" charset="-128"/>
              </a:rPr>
              <a:t>which is the same as LTE cases</a:t>
            </a:r>
            <a:endParaRPr lang="en-US" altLang="ja-JP" sz="1600" b="1" dirty="0">
              <a:solidFill>
                <a:srgbClr val="FF0000"/>
              </a:solidFill>
              <a:latin typeface="Meiryo UI" pitchFamily="50" charset="-128"/>
              <a:ea typeface="Meiryo UI" pitchFamily="50" charset="-128"/>
              <a:cs typeface="Meiryo UI" pitchFamily="50" charset="-128"/>
            </a:endParaRPr>
          </a:p>
          <a:p>
            <a:pPr lvl="1" eaLnBrk="1" hangingPunct="1"/>
            <a:r>
              <a:rPr lang="en-US" altLang="ja-JP" sz="1600" b="1" dirty="0">
                <a:latin typeface="Meiryo UI" pitchFamily="50" charset="-128"/>
                <a:ea typeface="Meiryo UI" pitchFamily="50" charset="-128"/>
                <a:cs typeface="Meiryo UI" pitchFamily="50" charset="-128"/>
              </a:rPr>
              <a:t>New CBWs (smaller(middle) or larger) can be added in later releases and Rel-15 UE can be operated in New </a:t>
            </a:r>
            <a:r>
              <a:rPr lang="en-US" altLang="ja-JP" sz="1600" b="1" dirty="0" smtClean="0">
                <a:latin typeface="Meiryo UI" pitchFamily="50" charset="-128"/>
                <a:ea typeface="Meiryo UI" pitchFamily="50" charset="-128"/>
                <a:cs typeface="Meiryo UI" pitchFamily="50" charset="-128"/>
              </a:rPr>
              <a:t>CBWs.</a:t>
            </a:r>
            <a:endParaRPr lang="en-US" altLang="ja-JP" sz="1600" b="1" strike="dblStrike" dirty="0">
              <a:latin typeface="Meiryo UI" pitchFamily="50" charset="-128"/>
              <a:ea typeface="Meiryo UI" pitchFamily="50" charset="-128"/>
              <a:cs typeface="Meiryo UI" pitchFamily="50" charset="-128"/>
            </a:endParaRPr>
          </a:p>
          <a:p>
            <a:pPr lvl="2" eaLnBrk="1" hangingPunct="1"/>
            <a:r>
              <a:rPr lang="en-US" altLang="ja-JP" sz="1400" b="1" dirty="0">
                <a:latin typeface="Meiryo UI" pitchFamily="50" charset="-128"/>
                <a:ea typeface="Meiryo UI" pitchFamily="50" charset="-128"/>
                <a:cs typeface="Meiryo UI" pitchFamily="50" charset="-128"/>
              </a:rPr>
              <a:t>The emission requirements of UE </a:t>
            </a:r>
            <a:r>
              <a:rPr lang="en-US" altLang="ja-JP" sz="1400" b="1" dirty="0" smtClean="0">
                <a:latin typeface="Meiryo UI" pitchFamily="50" charset="-128"/>
                <a:ea typeface="Meiryo UI" pitchFamily="50" charset="-128"/>
                <a:cs typeface="Meiryo UI" pitchFamily="50" charset="-128"/>
              </a:rPr>
              <a:t>are </a:t>
            </a:r>
            <a:r>
              <a:rPr lang="en-US" altLang="ja-JP" sz="1400" b="1" dirty="0">
                <a:latin typeface="Meiryo UI" pitchFamily="50" charset="-128"/>
                <a:ea typeface="Meiryo UI" pitchFamily="50" charset="-128"/>
                <a:cs typeface="Meiryo UI" pitchFamily="50" charset="-128"/>
              </a:rPr>
              <a:t>based on “CBW” like </a:t>
            </a:r>
            <a:r>
              <a:rPr lang="en-US" altLang="ja-JP" sz="1400" b="1" dirty="0" err="1">
                <a:latin typeface="Meiryo UI" pitchFamily="50" charset="-128"/>
                <a:ea typeface="Meiryo UI" pitchFamily="50" charset="-128"/>
                <a:cs typeface="Meiryo UI" pitchFamily="50" charset="-128"/>
              </a:rPr>
              <a:t>Cat.Mx</a:t>
            </a:r>
            <a:r>
              <a:rPr lang="en-US" altLang="ja-JP" sz="1400" b="1" dirty="0">
                <a:latin typeface="Meiryo UI" pitchFamily="50" charset="-128"/>
                <a:ea typeface="Meiryo UI" pitchFamily="50" charset="-128"/>
                <a:cs typeface="Meiryo UI" pitchFamily="50" charset="-128"/>
              </a:rPr>
              <a:t> UE mask.</a:t>
            </a:r>
          </a:p>
          <a:p>
            <a:pPr lvl="2" eaLnBrk="1" hangingPunct="1"/>
            <a:r>
              <a:rPr lang="en-US" altLang="ja-JP" sz="1400" b="1" dirty="0">
                <a:latin typeface="Meiryo UI" pitchFamily="50" charset="-128"/>
                <a:ea typeface="Meiryo UI" pitchFamily="50" charset="-128"/>
                <a:cs typeface="Meiryo UI" pitchFamily="50" charset="-128"/>
              </a:rPr>
              <a:t>To specify the emission requirements such as SEM so that values of smaller CBW is tighter than those of larger CBW. With this, even if 150 and 300 MHz CBW are introduced in a later release, the UE can obviously satisfy the SEM without testing by meeting that of 100 and 200 MHz CBW.</a:t>
            </a:r>
          </a:p>
          <a:p>
            <a:pPr lvl="2" eaLnBrk="1" hangingPunct="1"/>
            <a:endParaRPr lang="en-US" altLang="ja-JP" sz="14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0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a:p>
            <a:pPr lvl="2" eaLnBrk="1" hangingPunct="1"/>
            <a:endParaRPr lang="en-US" altLang="ja-JP" sz="1200" b="1" dirty="0">
              <a:latin typeface="Meiryo UI" pitchFamily="50" charset="-128"/>
              <a:ea typeface="Meiryo UI" pitchFamily="50" charset="-128"/>
              <a:cs typeface="Meiryo UI" pitchFamily="50" charset="-128"/>
            </a:endParaRPr>
          </a:p>
        </p:txBody>
      </p:sp>
      <p:pic>
        <p:nvPicPr>
          <p:cNvPr id="71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733188"/>
            <a:ext cx="6027981" cy="193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a:xfrm>
            <a:off x="457200" y="88900"/>
            <a:ext cx="8229600" cy="1143000"/>
          </a:xfrm>
        </p:spPr>
        <p:txBody>
          <a:bodyPr/>
          <a:lstStyle/>
          <a:p>
            <a:pPr eaLnBrk="1" hangingPunct="1"/>
            <a:r>
              <a:rPr lang="en-US" altLang="ja-JP" b="1" dirty="0">
                <a:latin typeface="Meiryo UI" pitchFamily="50" charset="-128"/>
                <a:ea typeface="Meiryo UI" pitchFamily="50" charset="-128"/>
                <a:cs typeface="Meiryo UI" pitchFamily="50" charset="-128"/>
              </a:rPr>
              <a:t>WF on UMBW</a:t>
            </a:r>
            <a:endParaRPr lang="ja-JP" altLang="en-US" b="1" dirty="0">
              <a:latin typeface="Meiryo UI" pitchFamily="50" charset="-128"/>
              <a:ea typeface="Meiryo UI" pitchFamily="50" charset="-128"/>
              <a:cs typeface="Meiryo UI" pitchFamily="50" charset="-128"/>
            </a:endParaRPr>
          </a:p>
        </p:txBody>
      </p:sp>
      <p:sp>
        <p:nvSpPr>
          <p:cNvPr id="7171" name="コンテンツ プレースホルダ 2"/>
          <p:cNvSpPr>
            <a:spLocks noGrp="1"/>
          </p:cNvSpPr>
          <p:nvPr>
            <p:ph idx="1"/>
          </p:nvPr>
        </p:nvSpPr>
        <p:spPr>
          <a:xfrm>
            <a:off x="107504" y="1227138"/>
            <a:ext cx="8928992" cy="4505325"/>
          </a:xfrm>
        </p:spPr>
        <p:txBody>
          <a:bodyPr/>
          <a:lstStyle/>
          <a:p>
            <a:pPr eaLnBrk="1" hangingPunct="1"/>
            <a:r>
              <a:rPr lang="en-US" altLang="ja-JP" sz="1800" b="1" i="1" dirty="0">
                <a:solidFill>
                  <a:srgbClr val="0000FF"/>
                </a:solidFill>
                <a:latin typeface="Meiryo UI" pitchFamily="50" charset="-128"/>
                <a:ea typeface="Meiryo UI" pitchFamily="50" charset="-128"/>
                <a:cs typeface="Meiryo UI" pitchFamily="50" charset="-128"/>
              </a:rPr>
              <a:t>UE Maximum Bandwidth </a:t>
            </a:r>
            <a:r>
              <a:rPr lang="en-US" altLang="ja-JP" sz="1800" b="1" i="1" u="sng" dirty="0">
                <a:solidFill>
                  <a:srgbClr val="0000FF"/>
                </a:solidFill>
                <a:latin typeface="Meiryo UI" pitchFamily="50" charset="-128"/>
                <a:ea typeface="Meiryo UI" pitchFamily="50" charset="-128"/>
                <a:cs typeface="Meiryo UI" pitchFamily="50" charset="-128"/>
              </a:rPr>
              <a:t>(UMBW)</a:t>
            </a:r>
            <a:r>
              <a:rPr lang="en-US" altLang="ja-JP" sz="1800" b="1" i="1" dirty="0">
                <a:latin typeface="Meiryo UI" pitchFamily="50" charset="-128"/>
                <a:ea typeface="Meiryo UI" pitchFamily="50" charset="-128"/>
                <a:cs typeface="Meiryo UI" pitchFamily="50" charset="-128"/>
              </a:rPr>
              <a:t>: Maximum </a:t>
            </a:r>
            <a:r>
              <a:rPr lang="en-US" altLang="ja-JP" sz="1800" b="1" i="1" dirty="0" smtClean="0">
                <a:solidFill>
                  <a:srgbClr val="FF0000"/>
                </a:solidFill>
                <a:latin typeface="Meiryo UI" pitchFamily="50" charset="-128"/>
                <a:ea typeface="Meiryo UI" pitchFamily="50" charset="-128"/>
                <a:cs typeface="Meiryo UI" pitchFamily="50" charset="-128"/>
              </a:rPr>
              <a:t>contiguous</a:t>
            </a:r>
            <a:r>
              <a:rPr lang="en-US" altLang="ja-JP" sz="1800" b="1" i="1" dirty="0" smtClean="0">
                <a:latin typeface="Meiryo UI" pitchFamily="50" charset="-128"/>
                <a:ea typeface="Meiryo UI" pitchFamily="50" charset="-128"/>
                <a:cs typeface="Meiryo UI" pitchFamily="50" charset="-128"/>
              </a:rPr>
              <a:t> bandwidth </a:t>
            </a:r>
            <a:r>
              <a:rPr lang="en-US" altLang="ja-JP" sz="1800" b="1" i="1" dirty="0">
                <a:latin typeface="Meiryo UI" pitchFamily="50" charset="-128"/>
                <a:ea typeface="Meiryo UI" pitchFamily="50" charset="-128"/>
                <a:cs typeface="Meiryo UI" pitchFamily="50" charset="-128"/>
              </a:rPr>
              <a:t>which a NR UE can transmit and/or receive. </a:t>
            </a:r>
          </a:p>
          <a:p>
            <a:pPr lvl="1" eaLnBrk="1" hangingPunct="1"/>
            <a:r>
              <a:rPr lang="en-US" altLang="ja-JP" sz="1600" b="1" dirty="0">
                <a:latin typeface="Meiryo UI" pitchFamily="50" charset="-128"/>
                <a:ea typeface="Meiryo UI" pitchFamily="50" charset="-128"/>
                <a:cs typeface="Meiryo UI" pitchFamily="50" charset="-128"/>
              </a:rPr>
              <a:t>UMBW is a contiguous BW within a band.</a:t>
            </a:r>
            <a:endParaRPr lang="en-US" altLang="ja-JP" sz="1800" b="1" dirty="0">
              <a:latin typeface="Meiryo UI" pitchFamily="50" charset="-128"/>
              <a:ea typeface="Meiryo UI" pitchFamily="50" charset="-128"/>
              <a:cs typeface="Meiryo UI" pitchFamily="50" charset="-128"/>
            </a:endParaRPr>
          </a:p>
          <a:p>
            <a:pPr lvl="1" eaLnBrk="1" hangingPunct="1"/>
            <a:r>
              <a:rPr lang="en-US" altLang="ja-JP" sz="1600" b="1" dirty="0">
                <a:latin typeface="Meiryo UI" pitchFamily="50" charset="-128"/>
                <a:ea typeface="Meiryo UI" pitchFamily="50" charset="-128"/>
                <a:cs typeface="Meiryo UI" pitchFamily="50" charset="-128"/>
              </a:rPr>
              <a:t>UMBW can vary with respect to each </a:t>
            </a:r>
            <a:r>
              <a:rPr lang="en-US" altLang="ja-JP" sz="1600" b="1" dirty="0" smtClean="0">
                <a:latin typeface="Meiryo UI" pitchFamily="50" charset="-128"/>
                <a:ea typeface="Meiryo UI" pitchFamily="50" charset="-128"/>
                <a:cs typeface="Meiryo UI" pitchFamily="50" charset="-128"/>
              </a:rPr>
              <a:t>operating </a:t>
            </a:r>
            <a:r>
              <a:rPr lang="en-US" altLang="ja-JP" sz="1600" b="1" dirty="0">
                <a:latin typeface="Meiryo UI" pitchFamily="50" charset="-128"/>
                <a:ea typeface="Meiryo UI" pitchFamily="50" charset="-128"/>
                <a:cs typeface="Meiryo UI" pitchFamily="50" charset="-128"/>
              </a:rPr>
              <a:t>band, SCS, number of contiguous CCs etc.</a:t>
            </a:r>
          </a:p>
          <a:p>
            <a:pPr lvl="1" eaLnBrk="1" hangingPunct="1"/>
            <a:r>
              <a:rPr lang="en-US" altLang="ja-JP" sz="1600" b="1" dirty="0">
                <a:latin typeface="Meiryo UI" pitchFamily="50" charset="-128"/>
                <a:ea typeface="Meiryo UI" pitchFamily="50" charset="-128"/>
                <a:cs typeface="Meiryo UI" pitchFamily="50" charset="-128"/>
              </a:rPr>
              <a:t>UMBWs are not specified in the RAN4 spec and depend on the </a:t>
            </a:r>
            <a:r>
              <a:rPr lang="en-US" altLang="ja-JP" sz="1600" b="1" dirty="0" smtClean="0">
                <a:latin typeface="Meiryo UI" pitchFamily="50" charset="-128"/>
                <a:ea typeface="Meiryo UI" pitchFamily="50" charset="-128"/>
                <a:cs typeface="Meiryo UI" pitchFamily="50" charset="-128"/>
              </a:rPr>
              <a:t>UE </a:t>
            </a:r>
            <a:r>
              <a:rPr lang="en-US" altLang="ja-JP" sz="1600" b="1" dirty="0">
                <a:latin typeface="Meiryo UI" pitchFamily="50" charset="-128"/>
                <a:ea typeface="Meiryo UI" pitchFamily="50" charset="-128"/>
                <a:cs typeface="Meiryo UI" pitchFamily="50" charset="-128"/>
              </a:rPr>
              <a:t>Capability.</a:t>
            </a:r>
          </a:p>
          <a:p>
            <a:pPr lvl="1" eaLnBrk="1" hangingPunct="1"/>
            <a:r>
              <a:rPr lang="en-US" altLang="ja-JP" sz="1600" b="1" dirty="0">
                <a:latin typeface="Meiryo UI" pitchFamily="50" charset="-128"/>
                <a:ea typeface="Meiryo UI" pitchFamily="50" charset="-128"/>
                <a:cs typeface="Meiryo UI" pitchFamily="50" charset="-128"/>
              </a:rPr>
              <a:t>UMBWs are signaled from UE to </a:t>
            </a:r>
            <a:r>
              <a:rPr lang="en-US" altLang="ja-JP" sz="1600" b="1" dirty="0" err="1">
                <a:latin typeface="Meiryo UI" pitchFamily="50" charset="-128"/>
                <a:ea typeface="Meiryo UI" pitchFamily="50" charset="-128"/>
                <a:cs typeface="Meiryo UI" pitchFamily="50" charset="-128"/>
              </a:rPr>
              <a:t>gNB</a:t>
            </a:r>
            <a:r>
              <a:rPr lang="en-US" altLang="ja-JP" sz="1600" b="1" dirty="0">
                <a:latin typeface="Meiryo UI" pitchFamily="50" charset="-128"/>
                <a:ea typeface="Meiryo UI" pitchFamily="50" charset="-128"/>
                <a:cs typeface="Meiryo UI" pitchFamily="50" charset="-128"/>
              </a:rPr>
              <a:t> with indication of non-CA or CA</a:t>
            </a:r>
            <a:r>
              <a:rPr lang="en-US" altLang="ja-JP" sz="1600" b="1" dirty="0" smtClean="0">
                <a:latin typeface="Meiryo UI" pitchFamily="50" charset="-128"/>
                <a:ea typeface="Meiryo UI" pitchFamily="50" charset="-128"/>
                <a:cs typeface="Meiryo UI" pitchFamily="50" charset="-128"/>
              </a:rPr>
              <a:t>.</a:t>
            </a:r>
          </a:p>
          <a:p>
            <a:pPr lvl="2" eaLnBrk="1" hangingPunct="1"/>
            <a:r>
              <a:rPr lang="en-US" altLang="ja-JP" sz="1400" b="1" dirty="0">
                <a:latin typeface="Meiryo UI" pitchFamily="50" charset="-128"/>
                <a:ea typeface="Meiryo UI" pitchFamily="50" charset="-128"/>
                <a:cs typeface="Meiryo UI" pitchFamily="50" charset="-128"/>
              </a:rPr>
              <a:t>for example, if UMBW is 400MHz UE can signal that it supports this as 2x200MHz even if 400MHz is supported as a </a:t>
            </a:r>
            <a:r>
              <a:rPr lang="en-US" altLang="ja-JP" sz="1400" b="1" dirty="0" smtClean="0">
                <a:latin typeface="Meiryo UI" pitchFamily="50" charset="-128"/>
                <a:ea typeface="Meiryo UI" pitchFamily="50" charset="-128"/>
                <a:cs typeface="Meiryo UI" pitchFamily="50" charset="-128"/>
              </a:rPr>
              <a:t>single carrier</a:t>
            </a:r>
            <a:endParaRPr lang="en-US" altLang="ja-JP" sz="1400" b="1" dirty="0">
              <a:latin typeface="Meiryo UI" pitchFamily="50" charset="-128"/>
              <a:ea typeface="Meiryo UI" pitchFamily="50" charset="-128"/>
              <a:cs typeface="Meiryo UI" pitchFamily="50" charset="-128"/>
            </a:endParaRPr>
          </a:p>
          <a:p>
            <a:pPr lvl="1" eaLnBrk="1" hangingPunct="1">
              <a:defRPr/>
            </a:pPr>
            <a:r>
              <a:rPr lang="en-US" altLang="ja-JP" sz="1600" b="1" dirty="0">
                <a:latin typeface="Meiryo UI" pitchFamily="50" charset="-128"/>
                <a:ea typeface="Meiryo UI" pitchFamily="50" charset="-128"/>
                <a:cs typeface="Meiryo UI" pitchFamily="50" charset="-128"/>
              </a:rPr>
              <a:t>The UE needs to satisfy the requirements for each CBW not exceeding the UMBW.</a:t>
            </a:r>
          </a:p>
          <a:p>
            <a:pPr lvl="1" eaLnBrk="1" hangingPunct="1"/>
            <a:r>
              <a:rPr lang="en-US" altLang="ja-JP" sz="1600" b="1" dirty="0">
                <a:latin typeface="Meiryo UI" pitchFamily="50" charset="-128"/>
                <a:ea typeface="Meiryo UI" pitchFamily="50" charset="-128"/>
                <a:cs typeface="Meiryo UI" pitchFamily="50" charset="-128"/>
              </a:rPr>
              <a:t>UMBW can be larger than CBW</a:t>
            </a:r>
            <a:r>
              <a:rPr lang="en-US" altLang="ja-JP" sz="1600" b="1" dirty="0" smtClean="0">
                <a:latin typeface="Meiryo UI" pitchFamily="50" charset="-128"/>
                <a:ea typeface="Meiryo UI" pitchFamily="50" charset="-128"/>
                <a:cs typeface="Meiryo UI" pitchFamily="50" charset="-128"/>
              </a:rPr>
              <a:t>.</a:t>
            </a:r>
          </a:p>
          <a:p>
            <a:pPr lvl="1" eaLnBrk="1" hangingPunct="1"/>
            <a:r>
              <a:rPr lang="en-US" altLang="ja-JP" sz="1600" b="1" i="1" dirty="0">
                <a:latin typeface="Meiryo UI" pitchFamily="50" charset="-128"/>
                <a:ea typeface="Meiryo UI" pitchFamily="50" charset="-128"/>
                <a:cs typeface="Meiryo UI" pitchFamily="50" charset="-128"/>
              </a:rPr>
              <a:t>UMBW is a UE specific and can be different between Tx and Rx</a:t>
            </a:r>
            <a:endParaRPr lang="en-US" altLang="ja-JP" sz="1600" b="1" dirty="0">
              <a:latin typeface="Meiryo UI" pitchFamily="50" charset="-128"/>
              <a:ea typeface="Meiryo UI" pitchFamily="50" charset="-128"/>
              <a:cs typeface="Meiryo UI" pitchFamily="50" charset="-128"/>
            </a:endParaRPr>
          </a:p>
          <a:p>
            <a:pPr lvl="1" eaLnBrk="1" hangingPunct="1"/>
            <a:r>
              <a:rPr lang="en-US" altLang="ja-JP" sz="1600" b="1" dirty="0">
                <a:latin typeface="Meiryo UI" pitchFamily="50" charset="-128"/>
                <a:ea typeface="Meiryo UI" pitchFamily="50" charset="-128"/>
                <a:cs typeface="Meiryo UI" pitchFamily="50" charset="-128"/>
              </a:rPr>
              <a:t>Granularity of CBW and UMBW is FFS</a:t>
            </a:r>
            <a:r>
              <a:rPr lang="en-US" altLang="ja-JP" sz="1600" b="1" dirty="0" smtClean="0">
                <a:latin typeface="Meiryo UI" pitchFamily="50" charset="-128"/>
                <a:ea typeface="Meiryo UI" pitchFamily="50" charset="-128"/>
                <a:cs typeface="Meiryo UI" pitchFamily="50" charset="-128"/>
              </a:rPr>
              <a:t>.</a:t>
            </a:r>
          </a:p>
          <a:p>
            <a:pPr lvl="1" eaLnBrk="1" hangingPunct="1"/>
            <a:r>
              <a:rPr lang="en-US" altLang="ja-JP" sz="1600" b="1" dirty="0" smtClean="0">
                <a:solidFill>
                  <a:srgbClr val="FF0000"/>
                </a:solidFill>
                <a:latin typeface="Meiryo UI" pitchFamily="50" charset="-128"/>
                <a:ea typeface="Meiryo UI" pitchFamily="50" charset="-128"/>
                <a:cs typeface="Meiryo UI" pitchFamily="50" charset="-128"/>
              </a:rPr>
              <a:t>Non-contiguous cases shall also be available, how to treat it is FFS.</a:t>
            </a:r>
            <a:endParaRPr lang="en-US" altLang="ja-JP" sz="1400" b="1" dirty="0">
              <a:solidFill>
                <a:srgbClr val="FF0000"/>
              </a:solidFill>
              <a:latin typeface="Meiryo UI" pitchFamily="50" charset="-128"/>
              <a:ea typeface="Meiryo UI" pitchFamily="50" charset="-128"/>
              <a:cs typeface="Meiryo UI" pitchFamily="50" charset="-128"/>
            </a:endParaRPr>
          </a:p>
          <a:p>
            <a:pPr lvl="1" eaLnBrk="1" hangingPunct="1">
              <a:buFont typeface="Arial" charset="0"/>
              <a:buChar char="•"/>
            </a:pPr>
            <a:endParaRPr lang="en-US" altLang="ja-JP" sz="1400" b="1" dirty="0">
              <a:latin typeface="Meiryo UI" pitchFamily="50" charset="-128"/>
              <a:ea typeface="Meiryo UI" pitchFamily="50" charset="-128"/>
              <a:cs typeface="Meiryo UI" pitchFamily="50" charset="-128"/>
            </a:endParaRPr>
          </a:p>
          <a:p>
            <a:pPr lvl="1" eaLnBrk="1" hangingPunct="1">
              <a:buFont typeface="Arial" charset="0"/>
              <a:buChar char="•"/>
            </a:pPr>
            <a:endParaRPr lang="en-US" altLang="ja-JP" sz="1400" b="1"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13624256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p:txBody>
          <a:bodyPr/>
          <a:lstStyle/>
          <a:p>
            <a:pPr eaLnBrk="1" hangingPunct="1"/>
            <a:r>
              <a:rPr lang="en-US" altLang="ja-JP" b="1">
                <a:latin typeface="Meiryo UI" pitchFamily="50" charset="-128"/>
                <a:ea typeface="Meiryo UI" pitchFamily="50" charset="-128"/>
                <a:cs typeface="Meiryo UI" pitchFamily="50" charset="-128"/>
              </a:rPr>
              <a:t>Reference</a:t>
            </a:r>
            <a:endParaRPr lang="ja-JP" altLang="en-US" b="1">
              <a:latin typeface="Meiryo UI" pitchFamily="50" charset="-128"/>
              <a:ea typeface="Meiryo UI" pitchFamily="50" charset="-128"/>
              <a:cs typeface="Meiryo UI" pitchFamily="50" charset="-128"/>
            </a:endParaRPr>
          </a:p>
        </p:txBody>
      </p:sp>
      <p:sp>
        <p:nvSpPr>
          <p:cNvPr id="8195" name="コンテンツ プレースホルダ 2"/>
          <p:cNvSpPr>
            <a:spLocks noGrp="1"/>
          </p:cNvSpPr>
          <p:nvPr>
            <p:ph idx="1"/>
          </p:nvPr>
        </p:nvSpPr>
        <p:spPr>
          <a:xfrm>
            <a:off x="250825" y="1557338"/>
            <a:ext cx="8642350" cy="4824412"/>
          </a:xfrm>
        </p:spPr>
        <p:txBody>
          <a:bodyPr/>
          <a:lstStyle/>
          <a:p>
            <a:r>
              <a:rPr lang="en-US" altLang="ja-JP" sz="1600" b="1">
                <a:latin typeface="Meiryo UI" pitchFamily="50" charset="-128"/>
                <a:ea typeface="Meiryo UI" pitchFamily="50" charset="-128"/>
                <a:cs typeface="Meiryo UI" pitchFamily="50" charset="-128"/>
              </a:rPr>
              <a:t>[1] </a:t>
            </a:r>
            <a:r>
              <a:rPr lang="en-GB" altLang="ja-JP" sz="1600" b="1" u="sng">
                <a:solidFill>
                  <a:srgbClr val="0000FF"/>
                </a:solidFill>
              </a:rPr>
              <a:t>R4-1703563</a:t>
            </a:r>
            <a:r>
              <a:rPr lang="en-GB" altLang="ja-JP" sz="1600" b="1"/>
              <a:t>	</a:t>
            </a:r>
            <a:r>
              <a:rPr lang="en-US" altLang="ja-JP" sz="1600" b="1"/>
              <a:t>Consideration on flexibility of NR Channel Bandwidth </a:t>
            </a:r>
            <a:r>
              <a:rPr lang="en-GB" altLang="ja-JP" sz="1600" i="1"/>
              <a:t>					Source: NTT DOCOMO, INC.</a:t>
            </a:r>
            <a:endParaRPr lang="ja-JP" altLang="ja-JP" sz="160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1_DCM_200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DCM_200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cap="flat" cmpd="sng" algn="ctr">
          <a:solidFill>
            <a:schemeClr val="tx1"/>
          </a:solidFill>
          <a:prstDash val="solid"/>
          <a:round/>
          <a:headEnd type="none" w="med" len="med"/>
          <a:tailEnd type="none" w="med" len="med"/>
        </a:ln>
        <a:effectLst/>
      </a:spPr>
      <a:bodyPr vert="horz" wrap="square" lIns="91440" tIns="45720" rIns="91440" bIns="45720" numCol="1" rtlCol="0" anchor="t" anchorCtr="1"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800" b="0" i="0" u="none" strike="noStrike" cap="none" normalizeH="0" baseline="0" smtClean="0">
            <a:ln>
              <a:noFill/>
            </a:ln>
            <a:solidFill>
              <a:schemeClr val="tx1"/>
            </a:solidFill>
            <a:effectLst/>
            <a:latin typeface="Arial Black" pitchFamily="34" charset="0"/>
            <a:ea typeface="HGP創英角ｺﾞｼｯｸUB" pitchFamily="50" charset="-128"/>
          </a:defRPr>
        </a:defPPr>
      </a:lstStyle>
    </a:spDef>
    <a:lnDef>
      <a:spPr bwMode="auto">
        <a:noFill/>
        <a:ln w="12700" cap="flat" cmpd="sng" algn="ctr">
          <a:solidFill>
            <a:schemeClr val="tx1"/>
          </a:solidFill>
          <a:prstDash val="solid"/>
          <a:round/>
          <a:headEnd type="none" w="med" len="med"/>
          <a:tailEnd type="none" w="med" len="med"/>
        </a:ln>
        <a:effectLst/>
      </a:spPr>
      <a:bodyPr/>
      <a:lstStyle/>
    </a:lnDef>
  </a:objectDefaults>
  <a:extraClrSchemeLst>
    <a:extraClrScheme>
      <a:clrScheme name="1_DCM_20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CM_20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CM_20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CM_20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CM_20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CM_20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CM_20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CM_20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CM_20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CM_20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CM_20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CM_20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CM_2009">
  <a:themeElements>
    <a:clrScheme name="1_DCM_20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CM_200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rgbClr val="CC0033"/>
          </a:solidFill>
          <a:prstDash val="solid"/>
          <a:round/>
          <a:headEnd type="none" w="med" len="med"/>
          <a:tailEnd type="none" w="med" len="med"/>
        </a:ln>
        <a:effectLst/>
      </a:spPr>
      <a:bodyPr vert="horz" wrap="square" lIns="91440" tIns="45720" rIns="91440" bIns="45720" numCol="1" anchor="t" anchorCtr="1"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Black" pitchFamily="34" charset="0"/>
            <a:ea typeface="HGP創英角ｺﾞｼｯｸUB" pitchFamily="50" charset="-128"/>
          </a:defRPr>
        </a:defPPr>
      </a:lstStyle>
    </a:spDef>
    <a:lnDef>
      <a:spPr bwMode="auto">
        <a:xfrm>
          <a:off x="0" y="0"/>
          <a:ext cx="1" cy="1"/>
        </a:xfrm>
        <a:custGeom>
          <a:avLst/>
          <a:gdLst/>
          <a:ahLst/>
          <a:cxnLst/>
          <a:rect l="0" t="0" r="0" b="0"/>
          <a:pathLst/>
        </a:custGeom>
        <a:noFill/>
        <a:ln w="12700" cap="flat" cmpd="sng" algn="ctr">
          <a:solidFill>
            <a:srgbClr val="CC0033"/>
          </a:solidFill>
          <a:prstDash val="solid"/>
          <a:round/>
          <a:headEnd type="none" w="med" len="med"/>
          <a:tailEnd type="none" w="med" len="med"/>
        </a:ln>
        <a:effectLst/>
      </a:spPr>
      <a:bodyPr vert="horz" wrap="square" lIns="91440" tIns="45720" rIns="91440" bIns="45720" numCol="1" anchor="t" anchorCtr="1"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Black" pitchFamily="34" charset="0"/>
            <a:ea typeface="HGP創英角ｺﾞｼｯｸUB" pitchFamily="50" charset="-128"/>
          </a:defRPr>
        </a:defPPr>
      </a:lstStyle>
    </a:lnDef>
  </a:objectDefaults>
  <a:extraClrSchemeLst>
    <a:extraClrScheme>
      <a:clrScheme name="1_DCM_20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CM_20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CM_20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CM_20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CM_20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CM_20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CM_20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CM_20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CM_20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CM_20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CM_20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CM_20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7381</TotalTime>
  <Words>447</Words>
  <Application>Microsoft Office PowerPoint</Application>
  <PresentationFormat>画面に合わせる (4:3)</PresentationFormat>
  <Paragraphs>50</Paragraphs>
  <Slides>5</Slides>
  <Notes>0</Notes>
  <HiddenSlides>0</HiddenSlides>
  <MMClips>0</MMClips>
  <ScaleCrop>false</ScaleCrop>
  <HeadingPairs>
    <vt:vector size="4" baseType="variant">
      <vt:variant>
        <vt:lpstr>テーマ</vt:lpstr>
      </vt:variant>
      <vt:variant>
        <vt:i4>3</vt:i4>
      </vt:variant>
      <vt:variant>
        <vt:lpstr>スライド タイトル</vt:lpstr>
      </vt:variant>
      <vt:variant>
        <vt:i4>5</vt:i4>
      </vt:variant>
    </vt:vector>
  </HeadingPairs>
  <TitlesOfParts>
    <vt:vector size="8" baseType="lpstr">
      <vt:lpstr>1_DCM_2009</vt:lpstr>
      <vt:lpstr>2_DCM_2009</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　NTTドコモ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Inter-band CA利用時における Insertion loss の影響評価に関するご相談</dc:title>
  <dc:creator>DCM</dc:creator>
  <cp:lastModifiedBy>DCM4</cp:lastModifiedBy>
  <cp:revision>906</cp:revision>
  <dcterms:created xsi:type="dcterms:W3CDTF">2011-09-29T05:26:00Z</dcterms:created>
  <dcterms:modified xsi:type="dcterms:W3CDTF">2017-04-05T21:36:59Z</dcterms:modified>
</cp:coreProperties>
</file>