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3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999" y="2030819"/>
            <a:ext cx="9568721" cy="1479144"/>
          </a:xfrm>
        </p:spPr>
        <p:txBody>
          <a:bodyPr>
            <a:normAutofit/>
          </a:bodyPr>
          <a:lstStyle/>
          <a:p>
            <a:r>
              <a:rPr lang="en-US" dirty="0"/>
              <a:t>WF on shortened TTI - UE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Ericsson, Qualcomm, Huawei</a:t>
            </a:r>
            <a:endParaRPr lang="en-US" altLang="en-US" sz="2000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sv-SE" b="1" dirty="0">
                <a:cs typeface="Arial" panose="020B0604020202020204" pitchFamily="34" charset="0"/>
              </a:rPr>
              <a:t>3GPP TSG-RAN WG4 Meeting #82bis                                                    Spokane, WA, USA, 3 - 7 April, 2017</a:t>
            </a:r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R4-1704087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ON/OFF mask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Different views  on which ON/OFF mask to be used for certain use cases</a:t>
            </a:r>
          </a:p>
          <a:p>
            <a:r>
              <a:rPr lang="en-GB" dirty="0"/>
              <a:t>References:</a:t>
            </a:r>
          </a:p>
          <a:p>
            <a:pPr lvl="1"/>
            <a:r>
              <a:rPr lang="en-GB" dirty="0"/>
              <a:t>[1] R4-1703972, </a:t>
            </a:r>
            <a:r>
              <a:rPr lang="en-US" dirty="0"/>
              <a:t>Transmit power template for contiguous SRS and </a:t>
            </a:r>
            <a:r>
              <a:rPr lang="en-US" dirty="0" err="1"/>
              <a:t>sTTI</a:t>
            </a:r>
            <a:r>
              <a:rPr lang="en-US" dirty="0"/>
              <a:t> , 		Qualcomm</a:t>
            </a:r>
          </a:p>
          <a:p>
            <a:pPr lvl="1"/>
            <a:r>
              <a:rPr lang="sv-SE" dirty="0"/>
              <a:t>[2</a:t>
            </a:r>
            <a:r>
              <a:rPr lang="en-US" dirty="0"/>
              <a:t>] R4-1702795, Further analysis on UE ON/OFF time mask for </a:t>
            </a:r>
            <a:r>
              <a:rPr lang="en-US" dirty="0" err="1"/>
              <a:t>sTTI</a:t>
            </a:r>
            <a:r>
              <a:rPr lang="en-US" dirty="0"/>
              <a:t>, ZTE</a:t>
            </a:r>
          </a:p>
          <a:p>
            <a:pPr lvl="1"/>
            <a:r>
              <a:rPr lang="sv-SE" dirty="0"/>
              <a:t>[3</a:t>
            </a:r>
            <a:r>
              <a:rPr lang="en-US" dirty="0"/>
              <a:t>] R4-1703511, Further discussion on UL ON/OFF time mask, Huawei</a:t>
            </a:r>
          </a:p>
          <a:p>
            <a:pPr lvl="1"/>
            <a:r>
              <a:rPr lang="sv-SE" dirty="0"/>
              <a:t>[4</a:t>
            </a:r>
            <a:r>
              <a:rPr lang="en-US" dirty="0"/>
              <a:t>] R4-1703839, Further discussions on implication of ON/OFF mask on </a:t>
            </a:r>
            <a:r>
              <a:rPr lang="en-US" dirty="0" err="1"/>
              <a:t>sTTI</a:t>
            </a:r>
            <a:r>
              <a:rPr lang="en-US" dirty="0"/>
              <a:t> operations, Ericsson</a:t>
            </a:r>
            <a:endParaRPr lang="en-GB" dirty="0"/>
          </a:p>
          <a:p>
            <a:pPr lvl="1"/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Background</a:t>
            </a:r>
            <a:r>
              <a:rPr lang="sv-SE" dirty="0"/>
              <a:t> on </a:t>
            </a:r>
            <a:r>
              <a:rPr lang="sv-SE" dirty="0" err="1"/>
              <a:t>transient</a:t>
            </a:r>
            <a:r>
              <a:rPr lang="sv-SE" dirty="0"/>
              <a:t> </a:t>
            </a:r>
            <a:r>
              <a:rPr lang="sv-SE" dirty="0" err="1"/>
              <a:t>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dirty="0" err="1"/>
              <a:t>Transient</a:t>
            </a:r>
            <a:r>
              <a:rPr lang="sv-SE" dirty="0"/>
              <a:t> </a:t>
            </a:r>
            <a:r>
              <a:rPr lang="sv-SE" dirty="0" err="1"/>
              <a:t>time</a:t>
            </a:r>
            <a:r>
              <a:rPr lang="sv-SE" dirty="0"/>
              <a:t> </a:t>
            </a:r>
            <a:r>
              <a:rPr lang="sv-SE" dirty="0" err="1"/>
              <a:t>was</a:t>
            </a:r>
            <a:r>
              <a:rPr lang="sv-SE" dirty="0"/>
              <a:t> </a:t>
            </a:r>
            <a:r>
              <a:rPr lang="sv-SE" dirty="0" err="1"/>
              <a:t>addressed</a:t>
            </a:r>
            <a:r>
              <a:rPr lang="sv-SE" dirty="0"/>
              <a:t> in the </a:t>
            </a:r>
            <a:r>
              <a:rPr lang="sv-SE" dirty="0" err="1"/>
              <a:t>following</a:t>
            </a:r>
            <a:r>
              <a:rPr lang="sv-SE" dirty="0"/>
              <a:t> </a:t>
            </a:r>
            <a:r>
              <a:rPr lang="sv-SE" dirty="0" err="1"/>
              <a:t>contributions</a:t>
            </a:r>
            <a:r>
              <a:rPr lang="sv-SE" dirty="0"/>
              <a:t>, different </a:t>
            </a:r>
            <a:r>
              <a:rPr lang="sv-SE" dirty="0" err="1"/>
              <a:t>values</a:t>
            </a:r>
            <a:r>
              <a:rPr lang="sv-SE" dirty="0"/>
              <a:t> </a:t>
            </a:r>
            <a:r>
              <a:rPr lang="sv-SE" dirty="0" err="1"/>
              <a:t>were</a:t>
            </a:r>
            <a:r>
              <a:rPr lang="sv-SE" dirty="0"/>
              <a:t> </a:t>
            </a:r>
            <a:r>
              <a:rPr lang="sv-SE" dirty="0" err="1"/>
              <a:t>suggested</a:t>
            </a:r>
            <a:r>
              <a:rPr lang="sv-SE" dirty="0"/>
              <a:t> </a:t>
            </a:r>
            <a:r>
              <a:rPr lang="sv-SE" dirty="0" err="1"/>
              <a:t>depending</a:t>
            </a:r>
            <a:r>
              <a:rPr lang="sv-SE" dirty="0"/>
              <a:t> on </a:t>
            </a:r>
            <a:r>
              <a:rPr lang="sv-SE" dirty="0" err="1"/>
              <a:t>feasability</a:t>
            </a:r>
            <a:r>
              <a:rPr lang="sv-SE" dirty="0"/>
              <a:t> and system </a:t>
            </a:r>
            <a:r>
              <a:rPr lang="sv-SE" dirty="0" err="1"/>
              <a:t>performances</a:t>
            </a:r>
            <a:r>
              <a:rPr lang="sv-SE" dirty="0"/>
              <a:t> </a:t>
            </a:r>
            <a:r>
              <a:rPr lang="sv-SE" dirty="0" err="1"/>
              <a:t>expectation</a:t>
            </a:r>
            <a:r>
              <a:rPr lang="sv-SE" dirty="0"/>
              <a:t>.</a:t>
            </a:r>
          </a:p>
          <a:p>
            <a:r>
              <a:rPr lang="en-GB" dirty="0"/>
              <a:t>References:</a:t>
            </a:r>
          </a:p>
          <a:p>
            <a:pPr lvl="1"/>
            <a:r>
              <a:rPr lang="en-GB" dirty="0"/>
              <a:t>[1] R4-1703973, </a:t>
            </a:r>
            <a:r>
              <a:rPr lang="en-US" dirty="0"/>
              <a:t>Transient time for </a:t>
            </a:r>
            <a:r>
              <a:rPr lang="en-US" dirty="0" err="1"/>
              <a:t>sTTI</a:t>
            </a:r>
            <a:r>
              <a:rPr lang="en-US" dirty="0"/>
              <a:t> ON/OFF mask, Qualcomm</a:t>
            </a:r>
          </a:p>
          <a:p>
            <a:pPr lvl="1"/>
            <a:r>
              <a:rPr lang="sv-SE" dirty="0"/>
              <a:t>[2</a:t>
            </a:r>
            <a:r>
              <a:rPr lang="en-US" dirty="0"/>
              <a:t>] R4-1703035, Draft response LS for time mask for </a:t>
            </a:r>
            <a:r>
              <a:rPr lang="en-US" dirty="0" err="1"/>
              <a:t>sTTI</a:t>
            </a:r>
            <a:r>
              <a:rPr lang="en-US" dirty="0"/>
              <a:t>, CATT</a:t>
            </a:r>
          </a:p>
          <a:p>
            <a:pPr lvl="1"/>
            <a:r>
              <a:rPr lang="sv-SE" dirty="0"/>
              <a:t>[3</a:t>
            </a:r>
            <a:r>
              <a:rPr lang="en-US" dirty="0"/>
              <a:t>] R4-1703511, Further discussion on UL ON/OFF time mask, Huawei</a:t>
            </a:r>
          </a:p>
          <a:p>
            <a:pPr lvl="1"/>
            <a:r>
              <a:rPr lang="sv-SE" dirty="0"/>
              <a:t>[4</a:t>
            </a:r>
            <a:r>
              <a:rPr lang="en-US" dirty="0"/>
              <a:t>] R4-1703840, Performance implication of UL ON/OFF time mask on </a:t>
            </a:r>
            <a:r>
              <a:rPr lang="en-US" dirty="0" err="1"/>
              <a:t>sTTI</a:t>
            </a:r>
            <a:r>
              <a:rPr lang="en-US" dirty="0"/>
              <a:t> operation, Ericsson</a:t>
            </a:r>
          </a:p>
          <a:p>
            <a:pPr lvl="1"/>
            <a:r>
              <a:rPr lang="sv-SE" dirty="0"/>
              <a:t>[5</a:t>
            </a:r>
            <a:r>
              <a:rPr lang="en-US" dirty="0"/>
              <a:t>] R4-1702795, Further analysis on UE ON/OFF time mask for </a:t>
            </a:r>
            <a:r>
              <a:rPr lang="en-US" dirty="0" err="1"/>
              <a:t>sTTI</a:t>
            </a:r>
            <a:r>
              <a:rPr lang="en-US" dirty="0"/>
              <a:t>, ZTE</a:t>
            </a:r>
          </a:p>
          <a:p>
            <a:pPr lvl="1"/>
            <a:r>
              <a:rPr lang="sv-SE" dirty="0"/>
              <a:t>[6</a:t>
            </a:r>
            <a:r>
              <a:rPr lang="en-US" dirty="0"/>
              <a:t>] R4-1703036, </a:t>
            </a:r>
            <a:r>
              <a:rPr lang="en-US" dirty="0" err="1"/>
              <a:t>sTTI</a:t>
            </a:r>
            <a:r>
              <a:rPr lang="en-US" dirty="0"/>
              <a:t> ON/OFF time mask</a:t>
            </a:r>
            <a:r>
              <a:rPr lang="en-US"/>
              <a:t>, Nokia</a:t>
            </a:r>
            <a:endParaRPr lang="en-GB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02986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err="1"/>
              <a:t>Transient</a:t>
            </a:r>
            <a:r>
              <a:rPr lang="sv-SE" dirty="0"/>
              <a:t> region </a:t>
            </a:r>
            <a:r>
              <a:rPr lang="sv-SE" dirty="0" err="1"/>
              <a:t>should</a:t>
            </a:r>
            <a:r>
              <a:rPr lang="sv-SE" dirty="0"/>
              <a:t> be </a:t>
            </a:r>
            <a:r>
              <a:rPr lang="sv-SE" dirty="0" err="1"/>
              <a:t>dynamically</a:t>
            </a:r>
            <a:r>
              <a:rPr lang="sv-SE" dirty="0"/>
              <a:t> chosen </a:t>
            </a:r>
            <a:r>
              <a:rPr lang="sv-SE" dirty="0" err="1"/>
              <a:t>according</a:t>
            </a:r>
            <a:r>
              <a:rPr lang="sv-SE" dirty="0"/>
              <a:t> to the </a:t>
            </a:r>
            <a:r>
              <a:rPr lang="sv-SE" dirty="0" err="1"/>
              <a:t>use</a:t>
            </a:r>
            <a:r>
              <a:rPr lang="sv-SE" dirty="0"/>
              <a:t> </a:t>
            </a:r>
            <a:r>
              <a:rPr lang="sv-SE" dirty="0" err="1"/>
              <a:t>cases</a:t>
            </a:r>
            <a:r>
              <a:rPr lang="sv-SE" dirty="0"/>
              <a:t> (</a:t>
            </a:r>
            <a:r>
              <a:rPr lang="sv-SE" dirty="0" err="1"/>
              <a:t>e.g</a:t>
            </a:r>
            <a:r>
              <a:rPr lang="sv-SE" dirty="0"/>
              <a:t>. </a:t>
            </a:r>
            <a:r>
              <a:rPr lang="sv-SE" dirty="0" err="1"/>
              <a:t>SRS+sTTI</a:t>
            </a:r>
            <a:r>
              <a:rPr lang="sv-SE" dirty="0"/>
              <a:t>, </a:t>
            </a:r>
            <a:r>
              <a:rPr lang="sv-SE" dirty="0" err="1"/>
              <a:t>sTTI</a:t>
            </a:r>
            <a:r>
              <a:rPr lang="sv-SE" dirty="0"/>
              <a:t>, </a:t>
            </a:r>
            <a:r>
              <a:rPr lang="sv-SE" dirty="0" err="1"/>
              <a:t>consecutive</a:t>
            </a:r>
            <a:r>
              <a:rPr lang="sv-SE" dirty="0"/>
              <a:t> </a:t>
            </a:r>
            <a:r>
              <a:rPr lang="sv-SE" dirty="0" err="1"/>
              <a:t>sTTI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DMRS </a:t>
            </a:r>
            <a:r>
              <a:rPr lang="sv-SE" dirty="0" err="1"/>
              <a:t>reused</a:t>
            </a:r>
            <a:r>
              <a:rPr lang="sv-SE" dirty="0"/>
              <a:t>, …)</a:t>
            </a:r>
          </a:p>
          <a:p>
            <a:endParaRPr lang="sv-SE" dirty="0"/>
          </a:p>
          <a:p>
            <a:r>
              <a:rPr lang="sv-SE" dirty="0" err="1"/>
              <a:t>Transient</a:t>
            </a:r>
            <a:r>
              <a:rPr lang="sv-SE" dirty="0"/>
              <a:t> </a:t>
            </a:r>
            <a:r>
              <a:rPr lang="sv-SE" dirty="0" err="1"/>
              <a:t>time</a:t>
            </a:r>
            <a:r>
              <a:rPr lang="sv-SE" dirty="0"/>
              <a:t> </a:t>
            </a:r>
            <a:r>
              <a:rPr lang="sv-SE" dirty="0" err="1"/>
              <a:t>could</a:t>
            </a:r>
            <a:r>
              <a:rPr lang="sv-SE" dirty="0"/>
              <a:t> be </a:t>
            </a:r>
            <a:r>
              <a:rPr lang="sv-SE" dirty="0" err="1"/>
              <a:t>reduced</a:t>
            </a:r>
            <a:r>
              <a:rPr lang="sv-SE" dirty="0"/>
              <a:t> down to -/+ 10 </a:t>
            </a:r>
            <a:r>
              <a:rPr lang="sv-SE" dirty="0" err="1"/>
              <a:t>us</a:t>
            </a:r>
            <a:r>
              <a:rPr lang="sv-SE" dirty="0"/>
              <a:t> (20us total) in </a:t>
            </a:r>
            <a:r>
              <a:rPr lang="sv-SE" dirty="0" err="1"/>
              <a:t>between</a:t>
            </a:r>
            <a:r>
              <a:rPr lang="sv-SE" dirty="0"/>
              <a:t> </a:t>
            </a:r>
            <a:r>
              <a:rPr lang="sv-SE" dirty="0" err="1"/>
              <a:t>consecutive</a:t>
            </a:r>
            <a:r>
              <a:rPr lang="sv-SE" dirty="0"/>
              <a:t> </a:t>
            </a:r>
            <a:r>
              <a:rPr lang="sv-SE" dirty="0" err="1"/>
              <a:t>sTTIs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</a:t>
            </a:r>
            <a:r>
              <a:rPr lang="sv-SE" dirty="0" err="1"/>
              <a:t>power</a:t>
            </a:r>
            <a:r>
              <a:rPr lang="sv-SE" dirty="0"/>
              <a:t> </a:t>
            </a:r>
            <a:r>
              <a:rPr lang="sv-SE" dirty="0" err="1"/>
              <a:t>change</a:t>
            </a:r>
            <a:r>
              <a:rPr lang="sv-SE" dirty="0"/>
              <a:t>/</a:t>
            </a:r>
            <a:r>
              <a:rPr lang="sv-SE" dirty="0" err="1"/>
              <a:t>frequency</a:t>
            </a:r>
            <a:r>
              <a:rPr lang="sv-SE" dirty="0"/>
              <a:t> </a:t>
            </a:r>
            <a:r>
              <a:rPr lang="sv-SE" dirty="0" err="1"/>
              <a:t>hopping</a:t>
            </a:r>
            <a:r>
              <a:rPr lang="sv-SE" dirty="0"/>
              <a:t>.</a:t>
            </a:r>
          </a:p>
          <a:p>
            <a:endParaRPr lang="sv-SE" dirty="0"/>
          </a:p>
          <a:p>
            <a:r>
              <a:rPr lang="sv-SE" dirty="0" err="1"/>
              <a:t>Tx</a:t>
            </a:r>
            <a:r>
              <a:rPr lang="sv-SE" dirty="0"/>
              <a:t> </a:t>
            </a:r>
            <a:r>
              <a:rPr lang="sv-SE" dirty="0" err="1"/>
              <a:t>measurements</a:t>
            </a:r>
            <a:r>
              <a:rPr lang="sv-SE" dirty="0"/>
              <a:t>: </a:t>
            </a:r>
          </a:p>
          <a:p>
            <a:pPr lvl="1"/>
            <a:r>
              <a:rPr lang="sv-SE" dirty="0" err="1"/>
              <a:t>Transient</a:t>
            </a:r>
            <a:r>
              <a:rPr lang="sv-SE" dirty="0"/>
              <a:t> period </a:t>
            </a:r>
            <a:r>
              <a:rPr lang="sv-SE"/>
              <a:t>shall </a:t>
            </a:r>
            <a:r>
              <a:rPr lang="sv-SE" dirty="0"/>
              <a:t>be </a:t>
            </a:r>
            <a:r>
              <a:rPr lang="sv-SE" dirty="0" err="1"/>
              <a:t>removed</a:t>
            </a:r>
            <a:r>
              <a:rPr lang="sv-SE" dirty="0"/>
              <a:t> from the </a:t>
            </a:r>
            <a:r>
              <a:rPr lang="sv-SE" dirty="0" err="1"/>
              <a:t>measurement</a:t>
            </a:r>
            <a:r>
              <a:rPr lang="sv-SE" dirty="0"/>
              <a:t> period.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498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ON/OFF mask – </a:t>
            </a:r>
            <a:r>
              <a:rPr lang="sv-SE" dirty="0" err="1"/>
              <a:t>transient</a:t>
            </a:r>
            <a:r>
              <a:rPr lang="sv-SE" dirty="0"/>
              <a:t> region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List all </a:t>
            </a:r>
            <a:r>
              <a:rPr lang="sv-SE" dirty="0" err="1"/>
              <a:t>use</a:t>
            </a:r>
            <a:r>
              <a:rPr lang="sv-SE" dirty="0"/>
              <a:t> </a:t>
            </a:r>
            <a:r>
              <a:rPr lang="sv-SE" dirty="0" err="1"/>
              <a:t>cases</a:t>
            </a:r>
            <a:r>
              <a:rPr lang="sv-SE" dirty="0"/>
              <a:t> </a:t>
            </a:r>
            <a:r>
              <a:rPr lang="sv-SE" dirty="0" err="1"/>
              <a:t>that</a:t>
            </a:r>
            <a:r>
              <a:rPr lang="sv-SE" dirty="0"/>
              <a:t> </a:t>
            </a:r>
            <a:r>
              <a:rPr lang="sv-SE" dirty="0" err="1"/>
              <a:t>should</a:t>
            </a:r>
            <a:r>
              <a:rPr lang="sv-SE" dirty="0"/>
              <a:t> be </a:t>
            </a:r>
            <a:r>
              <a:rPr lang="sv-SE" dirty="0" err="1"/>
              <a:t>considered</a:t>
            </a:r>
            <a:endParaRPr lang="sv-SE" dirty="0"/>
          </a:p>
          <a:p>
            <a:pPr lvl="1"/>
            <a:r>
              <a:rPr lang="sv-SE" dirty="0" err="1"/>
              <a:t>Agree</a:t>
            </a:r>
            <a:r>
              <a:rPr lang="sv-SE" dirty="0"/>
              <a:t> on the list via </a:t>
            </a:r>
            <a:r>
              <a:rPr lang="sv-SE" dirty="0" err="1"/>
              <a:t>emails</a:t>
            </a:r>
            <a:r>
              <a:rPr lang="sv-SE" dirty="0"/>
              <a:t> (deadline: April, 22nd).</a:t>
            </a:r>
          </a:p>
          <a:p>
            <a:r>
              <a:rPr lang="sv-SE" dirty="0"/>
              <a:t>For </a:t>
            </a:r>
            <a:r>
              <a:rPr lang="sv-SE" dirty="0" err="1"/>
              <a:t>each</a:t>
            </a:r>
            <a:r>
              <a:rPr lang="sv-SE" dirty="0"/>
              <a:t> </a:t>
            </a:r>
            <a:r>
              <a:rPr lang="sv-SE" dirty="0" err="1"/>
              <a:t>use</a:t>
            </a:r>
            <a:r>
              <a:rPr lang="sv-SE" dirty="0"/>
              <a:t> </a:t>
            </a:r>
            <a:r>
              <a:rPr lang="sv-SE" dirty="0" err="1"/>
              <a:t>case</a:t>
            </a:r>
            <a:r>
              <a:rPr lang="sv-SE" dirty="0"/>
              <a:t>, </a:t>
            </a:r>
            <a:r>
              <a:rPr lang="sv-SE" dirty="0" err="1"/>
              <a:t>propose</a:t>
            </a:r>
            <a:r>
              <a:rPr lang="sv-SE" dirty="0"/>
              <a:t> the </a:t>
            </a:r>
            <a:r>
              <a:rPr lang="sv-SE" dirty="0" err="1"/>
              <a:t>corresponding</a:t>
            </a:r>
            <a:r>
              <a:rPr lang="sv-SE" dirty="0"/>
              <a:t> </a:t>
            </a:r>
            <a:r>
              <a:rPr lang="sv-SE" dirty="0" err="1"/>
              <a:t>transient</a:t>
            </a:r>
            <a:r>
              <a:rPr lang="sv-SE" dirty="0"/>
              <a:t> region (ON/OFF mask) to be </a:t>
            </a:r>
            <a:r>
              <a:rPr lang="sv-SE" dirty="0" err="1"/>
              <a:t>applied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</a:t>
            </a:r>
            <a:r>
              <a:rPr lang="sv-SE" dirty="0" err="1"/>
              <a:t>some</a:t>
            </a:r>
            <a:r>
              <a:rPr lang="sv-SE" dirty="0"/>
              <a:t> </a:t>
            </a:r>
            <a:r>
              <a:rPr lang="sv-SE" dirty="0" err="1"/>
              <a:t>rationale</a:t>
            </a:r>
            <a:r>
              <a:rPr lang="sv-SE" dirty="0"/>
              <a:t>.</a:t>
            </a:r>
          </a:p>
          <a:p>
            <a:r>
              <a:rPr lang="sv-SE" dirty="0"/>
              <a:t>Fix a </a:t>
            </a:r>
            <a:r>
              <a:rPr lang="sv-SE" dirty="0" err="1"/>
              <a:t>baseline</a:t>
            </a:r>
            <a:r>
              <a:rPr lang="sv-SE" dirty="0"/>
              <a:t> : </a:t>
            </a:r>
            <a:r>
              <a:rPr lang="sv-SE" dirty="0" err="1"/>
              <a:t>agreed</a:t>
            </a:r>
            <a:r>
              <a:rPr lang="sv-SE" dirty="0"/>
              <a:t> on </a:t>
            </a:r>
            <a:r>
              <a:rPr lang="sv-SE" dirty="0" err="1"/>
              <a:t>transient</a:t>
            </a:r>
            <a:r>
              <a:rPr lang="sv-SE" dirty="0"/>
              <a:t> region (ON/OFF mask) for </a:t>
            </a:r>
            <a:r>
              <a:rPr lang="sv-SE" dirty="0" err="1"/>
              <a:t>each</a:t>
            </a:r>
            <a:r>
              <a:rPr lang="sv-SE" dirty="0"/>
              <a:t> </a:t>
            </a:r>
            <a:r>
              <a:rPr lang="sv-SE" dirty="0" err="1"/>
              <a:t>use</a:t>
            </a:r>
            <a:r>
              <a:rPr lang="sv-SE" dirty="0"/>
              <a:t> </a:t>
            </a:r>
            <a:r>
              <a:rPr lang="sv-SE" dirty="0" err="1"/>
              <a:t>case</a:t>
            </a:r>
            <a:r>
              <a:rPr lang="sv-SE" dirty="0"/>
              <a:t> in </a:t>
            </a:r>
            <a:r>
              <a:rPr lang="sv-SE" dirty="0" err="1"/>
              <a:t>next</a:t>
            </a:r>
            <a:r>
              <a:rPr lang="sv-SE" dirty="0"/>
              <a:t> RAN4#83 meeting.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462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Transient</a:t>
            </a:r>
            <a:r>
              <a:rPr lang="sv-SE" dirty="0"/>
              <a:t> </a:t>
            </a:r>
            <a:r>
              <a:rPr lang="sv-SE" dirty="0" err="1"/>
              <a:t>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err="1"/>
              <a:t>Elaborate</a:t>
            </a:r>
            <a:r>
              <a:rPr lang="sv-SE" dirty="0"/>
              <a:t> </a:t>
            </a:r>
            <a:r>
              <a:rPr lang="sv-SE" dirty="0" err="1"/>
              <a:t>detailed</a:t>
            </a:r>
            <a:r>
              <a:rPr lang="sv-SE" dirty="0"/>
              <a:t> </a:t>
            </a:r>
            <a:r>
              <a:rPr lang="sv-SE" dirty="0" err="1"/>
              <a:t>transient</a:t>
            </a:r>
            <a:r>
              <a:rPr lang="sv-SE" dirty="0"/>
              <a:t> period </a:t>
            </a:r>
            <a:r>
              <a:rPr lang="sv-SE" dirty="0" err="1"/>
              <a:t>model</a:t>
            </a:r>
            <a:r>
              <a:rPr lang="sv-SE" dirty="0"/>
              <a:t> (</a:t>
            </a:r>
            <a:r>
              <a:rPr lang="sv-SE" dirty="0" err="1"/>
              <a:t>power</a:t>
            </a:r>
            <a:r>
              <a:rPr lang="sv-SE" dirty="0"/>
              <a:t> and </a:t>
            </a:r>
            <a:r>
              <a:rPr lang="sv-SE" dirty="0" err="1"/>
              <a:t>phase</a:t>
            </a:r>
            <a:r>
              <a:rPr lang="sv-SE" dirty="0"/>
              <a:t>).</a:t>
            </a:r>
          </a:p>
          <a:p>
            <a:pPr lvl="1"/>
            <a:r>
              <a:rPr lang="sv-SE" dirty="0" err="1"/>
              <a:t>Single</a:t>
            </a:r>
            <a:r>
              <a:rPr lang="sv-SE" dirty="0"/>
              <a:t> </a:t>
            </a:r>
            <a:r>
              <a:rPr lang="sv-SE" dirty="0" err="1"/>
              <a:t>sTTI</a:t>
            </a:r>
            <a:endParaRPr lang="sv-SE" dirty="0"/>
          </a:p>
          <a:p>
            <a:pPr lvl="1"/>
            <a:r>
              <a:rPr lang="sv-SE" dirty="0"/>
              <a:t>Power </a:t>
            </a:r>
            <a:r>
              <a:rPr lang="sv-SE" dirty="0" err="1"/>
              <a:t>change</a:t>
            </a:r>
            <a:r>
              <a:rPr lang="sv-SE" dirty="0"/>
              <a:t> </a:t>
            </a:r>
            <a:r>
              <a:rPr lang="sv-SE" dirty="0" err="1"/>
              <a:t>when</a:t>
            </a:r>
            <a:r>
              <a:rPr lang="sv-SE" dirty="0"/>
              <a:t> </a:t>
            </a:r>
            <a:r>
              <a:rPr lang="sv-SE" dirty="0" err="1"/>
              <a:t>consecutive</a:t>
            </a:r>
            <a:r>
              <a:rPr lang="sv-SE" dirty="0"/>
              <a:t> </a:t>
            </a:r>
            <a:r>
              <a:rPr lang="sv-SE" dirty="0" err="1"/>
              <a:t>sTTIs</a:t>
            </a:r>
            <a:endParaRPr lang="sv-SE" dirty="0"/>
          </a:p>
          <a:p>
            <a:pPr lvl="1"/>
            <a:r>
              <a:rPr lang="sv-SE" dirty="0" err="1"/>
              <a:t>Frequency</a:t>
            </a:r>
            <a:r>
              <a:rPr lang="sv-SE" dirty="0"/>
              <a:t> </a:t>
            </a:r>
            <a:r>
              <a:rPr lang="sv-SE" dirty="0" err="1"/>
              <a:t>hopping</a:t>
            </a:r>
            <a:r>
              <a:rPr lang="sv-SE" dirty="0"/>
              <a:t> </a:t>
            </a:r>
            <a:r>
              <a:rPr lang="sv-SE" dirty="0" err="1"/>
              <a:t>when</a:t>
            </a:r>
            <a:r>
              <a:rPr lang="sv-SE" dirty="0"/>
              <a:t> </a:t>
            </a:r>
            <a:r>
              <a:rPr lang="sv-SE" dirty="0" err="1"/>
              <a:t>consecutive</a:t>
            </a:r>
            <a:r>
              <a:rPr lang="sv-SE" dirty="0"/>
              <a:t> </a:t>
            </a:r>
            <a:r>
              <a:rPr lang="sv-SE" dirty="0" err="1"/>
              <a:t>sTTIs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50051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</TotalTime>
  <Words>329</Words>
  <Application>Microsoft Office PowerPoint</Application>
  <PresentationFormat>Widescreen</PresentationFormat>
  <Paragraphs>37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SimSun</vt:lpstr>
      <vt:lpstr>Arial</vt:lpstr>
      <vt:lpstr>Calibri</vt:lpstr>
      <vt:lpstr>Calibri Light</vt:lpstr>
      <vt:lpstr>Office Theme</vt:lpstr>
      <vt:lpstr>WF on shortened TTI - UE</vt:lpstr>
      <vt:lpstr>Background ON/OFF mask</vt:lpstr>
      <vt:lpstr>Background on transient time</vt:lpstr>
      <vt:lpstr>Agreements</vt:lpstr>
      <vt:lpstr>ON/OFF mask – transient region</vt:lpstr>
      <vt:lpstr>Transient time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Dominique Everaere</dc:creator>
  <cp:lastModifiedBy>Dominique Everaere</cp:lastModifiedBy>
  <cp:revision>120</cp:revision>
  <dcterms:created xsi:type="dcterms:W3CDTF">2016-11-16T01:29:09Z</dcterms:created>
  <dcterms:modified xsi:type="dcterms:W3CDTF">2017-04-06T23:25:23Z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1585868417</vt:i4>
  </property>
  <property fmtid="{D5CDD505-2E9C-101B-9397-08002B2CF9AE}" pid="3" name="_NewReviewCycle">
    <vt:lpwstr/>
  </property>
  <property fmtid="{D5CDD505-2E9C-101B-9397-08002B2CF9AE}" pid="4" name="_EmailSubject">
    <vt:lpwstr>WF on NB-IoT BS RF receiver requirements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</Properties>
</file>