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measurement gap enhancement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3GPP TSG RAN WG4 Meeting #82	</a:t>
            </a:r>
            <a:r>
              <a:rPr lang="en-GB" b="1" dirty="0" smtClean="0"/>
              <a:t>                                                                                                        </a:t>
            </a:r>
            <a:r>
              <a:rPr lang="en-GB" b="1" smtClean="0"/>
              <a:t>	</a:t>
            </a:r>
            <a:r>
              <a:rPr lang="en-GB" b="1" smtClean="0"/>
              <a:t>R4-1702458</a:t>
            </a:r>
            <a:endParaRPr lang="en-US" dirty="0"/>
          </a:p>
          <a:p>
            <a:r>
              <a:rPr lang="en-GB" b="1" dirty="0"/>
              <a:t>Athens, Greece, 13 – 17 February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Work plan on RAN4#82bis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70"/>
            <a:ext cx="10515600" cy="4351338"/>
          </a:xfrm>
        </p:spPr>
        <p:txBody>
          <a:bodyPr>
            <a:normAutofit/>
          </a:bodyPr>
          <a:lstStyle/>
          <a:p>
            <a:pPr lvl="1"/>
            <a:r>
              <a:rPr lang="en-GB" dirty="0" smtClean="0"/>
              <a:t>Discuss and agree CR based on the agreement in RAN4#82 and RAN2#97</a:t>
            </a:r>
          </a:p>
          <a:p>
            <a:pPr lvl="1"/>
            <a:r>
              <a:rPr lang="en-GB" dirty="0" smtClean="0"/>
              <a:t>List of CR for core requirements to be agreed </a:t>
            </a:r>
          </a:p>
          <a:p>
            <a:pPr lvl="2"/>
            <a:r>
              <a:rPr lang="en-GB" dirty="0" smtClean="0"/>
              <a:t>reduced MGL based gap pattern</a:t>
            </a:r>
          </a:p>
          <a:p>
            <a:pPr lvl="2"/>
            <a:r>
              <a:rPr lang="en-GB" dirty="0" smtClean="0"/>
              <a:t>RSTD requirements for reduced MGL</a:t>
            </a:r>
          </a:p>
          <a:p>
            <a:pPr lvl="2"/>
            <a:r>
              <a:rPr lang="en-GB" dirty="0" smtClean="0"/>
              <a:t>per-CC measurement gap description and requirements on</a:t>
            </a:r>
          </a:p>
          <a:p>
            <a:pPr lvl="3"/>
            <a:r>
              <a:rPr lang="en-US" dirty="0" smtClean="0"/>
              <a:t>E-UTRAN </a:t>
            </a:r>
            <a:r>
              <a:rPr lang="en-US" dirty="0"/>
              <a:t>FDD – FDD inter frequency measurements </a:t>
            </a:r>
            <a:endParaRPr lang="en-US" dirty="0" smtClean="0"/>
          </a:p>
          <a:p>
            <a:pPr lvl="3"/>
            <a:r>
              <a:rPr lang="en-US" dirty="0" smtClean="0"/>
              <a:t>E-UTRAN TDD </a:t>
            </a:r>
            <a:r>
              <a:rPr lang="en-US" dirty="0"/>
              <a:t>– </a:t>
            </a:r>
            <a:r>
              <a:rPr lang="en-US" dirty="0" smtClean="0"/>
              <a:t>TDD </a:t>
            </a:r>
            <a:r>
              <a:rPr lang="en-US" dirty="0"/>
              <a:t>inter frequency measurements </a:t>
            </a:r>
            <a:endParaRPr lang="en-US" dirty="0" smtClean="0"/>
          </a:p>
          <a:p>
            <a:pPr lvl="2"/>
            <a:r>
              <a:rPr lang="en-US" dirty="0" smtClean="0"/>
              <a:t>Non-uniform gap based gap pattern and requirements on</a:t>
            </a:r>
          </a:p>
          <a:p>
            <a:pPr lvl="3"/>
            <a:r>
              <a:rPr lang="en-US" dirty="0"/>
              <a:t>E-UTRAN FDD – FDD inter frequency measurements </a:t>
            </a:r>
          </a:p>
          <a:p>
            <a:pPr lvl="3"/>
            <a:r>
              <a:rPr lang="en-US" dirty="0"/>
              <a:t>E-UTRAN TDD – TDD inter frequency measurements </a:t>
            </a:r>
          </a:p>
          <a:p>
            <a:pPr lvl="2"/>
            <a:r>
              <a:rPr lang="en-GB" dirty="0" smtClean="0"/>
              <a:t>NCSG pattern and related interruption requirements</a:t>
            </a:r>
            <a:endParaRPr lang="en-GB" dirty="0"/>
          </a:p>
          <a:p>
            <a:pPr lvl="2"/>
            <a:endParaRPr lang="en-US" dirty="0"/>
          </a:p>
          <a:p>
            <a:pPr lvl="2"/>
            <a:endParaRPr lang="en-GB" dirty="0"/>
          </a:p>
          <a:p>
            <a:pPr lvl="2"/>
            <a:endParaRPr lang="en-GB" dirty="0" smtClean="0"/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3372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 on the completion of </a:t>
            </a:r>
            <a:r>
              <a:rPr lang="en-US" smtClean="0"/>
              <a:t>core part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Extend </a:t>
            </a:r>
            <a:r>
              <a:rPr lang="en-US" dirty="0"/>
              <a:t>one more meeting to complete the core part by RAN4#82bis</a:t>
            </a:r>
          </a:p>
          <a:p>
            <a:pPr lvl="1"/>
            <a:r>
              <a:rPr lang="en-US" dirty="0" smtClean="0"/>
              <a:t>Rapporteur </a:t>
            </a:r>
            <a:r>
              <a:rPr lang="en-US" dirty="0" smtClean="0"/>
              <a:t>will submit a exception sheet in </a:t>
            </a:r>
            <a:r>
              <a:rPr lang="en-US" dirty="0" smtClean="0"/>
              <a:t>RP#75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6642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3341</TotalTime>
  <Words>123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measurement gap enhancement</vt:lpstr>
      <vt:lpstr>Work plan on RAN4#82bis</vt:lpstr>
      <vt:lpstr>Agreement on the completion of core part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Tang, Yang</dc:creator>
  <cp:lastModifiedBy>Tang, Yang</cp:lastModifiedBy>
  <cp:revision>155</cp:revision>
  <dcterms:created xsi:type="dcterms:W3CDTF">2016-04-13T15:12:29Z</dcterms:created>
  <dcterms:modified xsi:type="dcterms:W3CDTF">2017-02-17T11:55:20Z</dcterms:modified>
</cp:coreProperties>
</file>