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58" r:id="rId2"/>
    <p:sldId id="259" r:id="rId3"/>
    <p:sldId id="263" r:id="rId4"/>
    <p:sldId id="260" r:id="rId5"/>
  </p:sldIdLst>
  <p:sldSz cx="9144000" cy="5143500" type="screen16x9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80" autoAdjust="0"/>
    <p:restoredTop sz="95817" autoAdjust="0"/>
  </p:normalViewPr>
  <p:slideViewPr>
    <p:cSldViewPr snapToGrid="0">
      <p:cViewPr varScale="1">
        <p:scale>
          <a:sx n="112" d="100"/>
          <a:sy n="112" d="100"/>
        </p:scale>
        <p:origin x="-1112" y="-1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interSettings" Target="printerSettings/printerSettings1.bin"/><Relationship Id="rId8" Type="http://schemas.openxmlformats.org/officeDocument/2006/relationships/presProps" Target="presProps.xml"/><Relationship Id="rId9" Type="http://schemas.openxmlformats.org/officeDocument/2006/relationships/viewProps" Target="viewProps.xml"/><Relationship Id="rId10" Type="http://schemas.openxmlformats.org/officeDocument/2006/relationships/theme" Target="theme/theme1.xml"/><Relationship Id="rId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FB8FCF-A5F7-4ED4-9A16-587780C65D49}" type="datetimeFigureOut">
              <a:rPr kumimoji="1" lang="ja-JP" altLang="en-US" smtClean="0"/>
              <a:t>17/02/16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70D4D9-52B0-49AB-83A4-1CEB993B2D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0883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342900" y="696913"/>
            <a:ext cx="6197600" cy="3486150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70D4D9-52B0-49AB-83A4-1CEB993B2D36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8764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D1870-FD74-4BAE-AC86-E55B459037A1}" type="datetime1">
              <a:rPr lang="en-US" altLang="ja-JP" smtClean="0"/>
              <a:t>17/02/16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10854-2671-4AC2-8F09-152FFF150F35}" type="datetime1">
              <a:rPr lang="en-US" altLang="ja-JP" smtClean="0"/>
              <a:t>17/02/16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7676E-931C-4126-A08F-550238FDE773}" type="datetime1">
              <a:rPr lang="en-US" altLang="ja-JP" smtClean="0"/>
              <a:t>17/02/16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0D7F3-F114-46D5-9B69-D774F7BEC792}" type="datetime1">
              <a:rPr lang="en-US" altLang="ja-JP" smtClean="0"/>
              <a:t>17/02/16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96E12-B676-4A54-A50D-EA3223D4BAE8}" type="datetime1">
              <a:rPr lang="en-US" altLang="ja-JP" smtClean="0"/>
              <a:t>17/02/16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8707E-CCDD-4641-AF66-02694AEE5E7D}" type="datetime1">
              <a:rPr lang="en-US" altLang="ja-JP" smtClean="0"/>
              <a:t>17/02/16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93405-CF07-4355-B271-AB2B16BDB34D}" type="datetime1">
              <a:rPr lang="en-US" altLang="ja-JP" smtClean="0"/>
              <a:t>17/02/16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D6495-4B46-41BB-A15B-B8B06700AEBB}" type="datetime1">
              <a:rPr lang="en-US" altLang="ja-JP" smtClean="0"/>
              <a:t>17/02/16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EA89C-2DE5-40B9-B4F4-67CDC9581048}" type="datetime1">
              <a:rPr lang="en-US" altLang="ja-JP" smtClean="0"/>
              <a:t>17/02/16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F5025-C054-42C4-87E2-5A4EB3586BCE}" type="datetime1">
              <a:rPr lang="en-US" altLang="ja-JP" smtClean="0"/>
              <a:t>17/02/16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0D37E-3177-47BE-B84B-042F9A90959D}" type="datetime1">
              <a:rPr lang="en-US" altLang="ja-JP" smtClean="0"/>
              <a:t>17/02/16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ECBC2-9707-4F7D-93E3-F749B207E7B3}" type="datetime1">
              <a:rPr lang="en-US" altLang="ja-JP" smtClean="0"/>
              <a:t>17/02/16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2244" y="235362"/>
            <a:ext cx="8621853" cy="76944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#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82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  R4-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</a:t>
            </a:r>
            <a:r>
              <a:rPr lang="en-US" altLang="ja-JP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70</a:t>
            </a:r>
            <a:r>
              <a:rPr lang="en-US" altLang="ja-JP" sz="2000" b="1" dirty="0" smtClean="0">
                <a:solidFill>
                  <a:srgbClr val="FF66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2421 </a:t>
            </a:r>
            <a: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/>
            </a:r>
            <a:br>
              <a:rPr lang="de-DE" sz="2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Athens, Greece, 13 - 17 February, 2017</a:t>
            </a:r>
          </a:p>
        </p:txBody>
      </p:sp>
      <p:sp>
        <p:nvSpPr>
          <p:cNvPr id="8" name="Rectangle 7"/>
          <p:cNvSpPr/>
          <p:nvPr/>
        </p:nvSpPr>
        <p:spPr>
          <a:xfrm>
            <a:off x="274925" y="934095"/>
            <a:ext cx="8312027" cy="9464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7.21.1 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24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NB_IOTenh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-Core]</a:t>
            </a:r>
          </a:p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2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Approval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7" y="1771940"/>
            <a:ext cx="8312027" cy="3147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4000" b="1" dirty="0" smtClean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Example bands </a:t>
            </a: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40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NB-</a:t>
            </a:r>
            <a:r>
              <a:rPr lang="en-US" sz="4000" b="1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IoT</a:t>
            </a:r>
            <a:r>
              <a:rPr lang="en-US" sz="40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enhancement </a:t>
            </a:r>
            <a:endParaRPr lang="en-US" sz="4000" b="1" dirty="0" smtClean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KDDI </a:t>
            </a:r>
            <a:r>
              <a:rPr lang="en-US" sz="32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Corporation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1</a:t>
            </a:fld>
            <a:endParaRPr lang="en-US"/>
          </a:p>
        </p:txBody>
      </p:sp>
      <p:sp>
        <p:nvSpPr>
          <p:cNvPr id="3" name="正方形/長方形 2"/>
          <p:cNvSpPr/>
          <p:nvPr/>
        </p:nvSpPr>
        <p:spPr>
          <a:xfrm>
            <a:off x="6704159" y="540667"/>
            <a:ext cx="244272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600" b="1" i="1" dirty="0" smtClean="0">
                <a:solidFill>
                  <a:srgbClr val="0000CC"/>
                </a:solidFill>
                <a:latin typeface="Times"/>
                <a:ea typeface="Times New Roman" panose="02020603050405020304" pitchFamily="18" charset="0"/>
                <a:cs typeface="Times"/>
              </a:rPr>
              <a:t>&lt;</a:t>
            </a:r>
            <a:r>
              <a:rPr lang="en-US" altLang="ja-JP" sz="1600" b="1" i="1" dirty="0" smtClean="0">
                <a:solidFill>
                  <a:srgbClr val="0000CC"/>
                </a:solidFill>
                <a:latin typeface="Times"/>
                <a:ea typeface="Times New Roman" panose="02020603050405020304" pitchFamily="18" charset="0"/>
                <a:cs typeface="Times"/>
              </a:rPr>
              <a:t>revision </a:t>
            </a:r>
            <a:r>
              <a:rPr lang="en-US" altLang="ja-JP" sz="1600" b="1" i="1" dirty="0">
                <a:solidFill>
                  <a:srgbClr val="0000CC"/>
                </a:solidFill>
                <a:latin typeface="Times"/>
                <a:ea typeface="Times New Roman" panose="02020603050405020304" pitchFamily="18" charset="0"/>
                <a:cs typeface="Times"/>
              </a:rPr>
              <a:t>of R4-</a:t>
            </a:r>
            <a:r>
              <a:rPr lang="en-US" altLang="ja-JP" sz="1600" b="1" i="1" dirty="0" smtClean="0">
                <a:solidFill>
                  <a:srgbClr val="0000CC"/>
                </a:solidFill>
                <a:latin typeface="Times"/>
                <a:ea typeface="Times New Roman" panose="02020603050405020304" pitchFamily="18" charset="0"/>
                <a:cs typeface="Times"/>
              </a:rPr>
              <a:t>1700708</a:t>
            </a:r>
            <a:r>
              <a:rPr lang="en-US" altLang="ja-JP" sz="1600" b="1" i="1" dirty="0" smtClean="0">
                <a:solidFill>
                  <a:srgbClr val="0000CC"/>
                </a:solidFill>
                <a:latin typeface="Times"/>
                <a:ea typeface="Times New Roman" panose="02020603050405020304" pitchFamily="18" charset="0"/>
                <a:cs typeface="Times"/>
              </a:rPr>
              <a:t>&gt;</a:t>
            </a:r>
            <a:endParaRPr lang="ja-JP" altLang="en-US" sz="1600" i="1" dirty="0">
              <a:solidFill>
                <a:srgbClr val="0000CC"/>
              </a:solidFill>
              <a:latin typeface="Times"/>
              <a:cs typeface="Times"/>
            </a:endParaRPr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600" dirty="0" smtClean="0"/>
              <a:t>RAN2 made agreement to introduce new UE category (named as NB2) for NB </a:t>
            </a:r>
            <a:r>
              <a:rPr lang="en-US" sz="3600" dirty="0" err="1" smtClean="0"/>
              <a:t>IoT</a:t>
            </a:r>
            <a:r>
              <a:rPr lang="en-US" sz="3600" dirty="0" smtClean="0"/>
              <a:t> enhancement WI</a:t>
            </a:r>
            <a:r>
              <a:rPr lang="en-US" sz="3600" dirty="0" smtClean="0"/>
              <a:t>.</a:t>
            </a:r>
            <a:endParaRPr lang="en-US" sz="3600" dirty="0" smtClean="0"/>
          </a:p>
          <a:p>
            <a:endParaRPr lang="en-US" sz="3600" dirty="0" smtClean="0"/>
          </a:p>
          <a:p>
            <a:r>
              <a:rPr lang="en-US" sz="3600" dirty="0" smtClean="0"/>
              <a:t>RAN4 has to decide which bands should be standardized within this WI.</a:t>
            </a:r>
            <a:r>
              <a:rPr lang="en-US" sz="3600" dirty="0" smtClean="0"/>
              <a:t> </a:t>
            </a:r>
            <a:endParaRPr lang="en-US" sz="36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3590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ja-JP" dirty="0" smtClean="0"/>
              <a:t>A</a:t>
            </a:r>
            <a:r>
              <a:rPr kumimoji="1" lang="en-US" altLang="ja-JP" dirty="0" err="1" smtClean="0"/>
              <a:t>greement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34315" y="1369219"/>
            <a:ext cx="8675370" cy="3263504"/>
          </a:xfrm>
        </p:spPr>
        <p:txBody>
          <a:bodyPr>
            <a:normAutofit fontScale="92500" lnSpcReduction="10000"/>
          </a:bodyPr>
          <a:lstStyle/>
          <a:p>
            <a:r>
              <a:rPr kumimoji="1" lang="en-US" altLang="ja-JP" sz="3600" dirty="0" smtClean="0"/>
              <a:t>Within this WI</a:t>
            </a:r>
            <a:r>
              <a:rPr kumimoji="1" lang="en-US" altLang="ja-JP" sz="3600" dirty="0" smtClean="0"/>
              <a:t>, </a:t>
            </a:r>
            <a:r>
              <a:rPr kumimoji="1" lang="en-US" altLang="ja-JP" sz="3600" dirty="0" smtClean="0"/>
              <a:t>below bands </a:t>
            </a:r>
            <a:r>
              <a:rPr kumimoji="1" lang="en-US" altLang="ja-JP" sz="3600" dirty="0" smtClean="0"/>
              <a:t>are</a:t>
            </a:r>
            <a:r>
              <a:rPr kumimoji="1" lang="en-US" altLang="ja-JP" sz="3600" dirty="0" smtClean="0"/>
              <a:t> </a:t>
            </a:r>
            <a:r>
              <a:rPr kumimoji="1" lang="en-US" altLang="ja-JP" sz="3600" dirty="0" smtClean="0"/>
              <a:t>standardized</a:t>
            </a:r>
            <a:r>
              <a:rPr kumimoji="1" lang="en-US" altLang="ja-JP" sz="3600" dirty="0" smtClean="0"/>
              <a:t>;</a:t>
            </a:r>
            <a:endParaRPr kumimoji="1" lang="en-US" altLang="ja-JP" sz="36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kumimoji="1" lang="en-US" altLang="ja-JP" sz="3200" dirty="0" smtClean="0"/>
              <a:t> Bands </a:t>
            </a:r>
            <a:r>
              <a:rPr lang="en-US" altLang="ja-JP" sz="3200" dirty="0"/>
              <a:t>1, 2, 3, 5, 8, 11, 12, 13, 17, 18, 19, 20, </a:t>
            </a:r>
            <a:r>
              <a:rPr lang="en-US" altLang="ja-JP" sz="3200" u="sng" dirty="0" smtClean="0">
                <a:solidFill>
                  <a:srgbClr val="0000CC"/>
                </a:solidFill>
              </a:rPr>
              <a:t>21</a:t>
            </a:r>
            <a:r>
              <a:rPr lang="en-US" altLang="ja-JP" sz="3200" dirty="0" smtClean="0"/>
              <a:t>, </a:t>
            </a:r>
            <a:r>
              <a:rPr lang="en-US" altLang="ja-JP" sz="3200" dirty="0" smtClean="0"/>
              <a:t>25</a:t>
            </a:r>
            <a:r>
              <a:rPr lang="en-US" altLang="ja-JP" sz="3200" dirty="0"/>
              <a:t>, 26, 28, 31, 66 and </a:t>
            </a:r>
            <a:r>
              <a:rPr lang="en-US" altLang="ja-JP" sz="3200" dirty="0" smtClean="0"/>
              <a:t>70.</a:t>
            </a:r>
            <a:endParaRPr kumimoji="1" lang="en-US" altLang="ja-JP" sz="3200" dirty="0"/>
          </a:p>
          <a:p>
            <a:endParaRPr kumimoji="1" lang="en-US" altLang="ja-JP" sz="3600" dirty="0" smtClean="0"/>
          </a:p>
          <a:p>
            <a:r>
              <a:rPr kumimoji="1" lang="ja-JP" altLang="ja-JP" sz="3600" dirty="0" smtClean="0"/>
              <a:t>A</a:t>
            </a:r>
            <a:r>
              <a:rPr kumimoji="1" lang="en-US" altLang="ja-JP" sz="3600" dirty="0" smtClean="0"/>
              <a:t>t</a:t>
            </a:r>
            <a:r>
              <a:rPr kumimoji="1" lang="ja-JP" altLang="en-US" sz="3600" dirty="0" smtClean="0"/>
              <a:t> </a:t>
            </a:r>
            <a:r>
              <a:rPr kumimoji="1" lang="en-US" altLang="ja-JP" sz="3600" dirty="0" smtClean="0"/>
              <a:t>least,</a:t>
            </a:r>
            <a:r>
              <a:rPr kumimoji="1" lang="ja-JP" altLang="en-US" sz="3600" dirty="0" smtClean="0"/>
              <a:t> </a:t>
            </a:r>
            <a:r>
              <a:rPr kumimoji="1" lang="en-US" altLang="ja-JP" sz="3600" dirty="0" smtClean="0"/>
              <a:t>same</a:t>
            </a:r>
            <a:r>
              <a:rPr kumimoji="1" lang="ja-JP" altLang="en-US" sz="3600" dirty="0" smtClean="0"/>
              <a:t> </a:t>
            </a:r>
            <a:r>
              <a:rPr kumimoji="1" lang="en-US" altLang="ja-JP" sz="3600" dirty="0" smtClean="0"/>
              <a:t>bands</a:t>
            </a:r>
            <a:r>
              <a:rPr kumimoji="1" lang="ja-JP" altLang="en-US" sz="3600" dirty="0" smtClean="0"/>
              <a:t> </a:t>
            </a:r>
            <a:r>
              <a:rPr kumimoji="1" lang="en-US" altLang="ja-JP" sz="3600" dirty="0" smtClean="0"/>
              <a:t>should</a:t>
            </a:r>
            <a:r>
              <a:rPr kumimoji="1" lang="ja-JP" altLang="en-US" sz="3600" dirty="0" smtClean="0"/>
              <a:t> </a:t>
            </a:r>
            <a:r>
              <a:rPr kumimoji="1" lang="en-US" altLang="ja-JP" sz="3600" dirty="0" smtClean="0"/>
              <a:t>be</a:t>
            </a:r>
            <a:r>
              <a:rPr kumimoji="1" lang="ja-JP" altLang="en-US" sz="3600" dirty="0" smtClean="0"/>
              <a:t> </a:t>
            </a:r>
            <a:r>
              <a:rPr kumimoji="1" lang="en-US" altLang="ja-JP" sz="3600" dirty="0" smtClean="0"/>
              <a:t>standardized</a:t>
            </a:r>
            <a:r>
              <a:rPr kumimoji="1" lang="ja-JP" altLang="en-US" sz="3600" dirty="0" smtClean="0"/>
              <a:t> </a:t>
            </a:r>
            <a:r>
              <a:rPr kumimoji="1" lang="en-US" altLang="ja-JP" sz="3600" dirty="0" smtClean="0"/>
              <a:t>as</a:t>
            </a:r>
            <a:r>
              <a:rPr kumimoji="1" lang="ja-JP" altLang="en-US" sz="3600" dirty="0" smtClean="0"/>
              <a:t> </a:t>
            </a:r>
            <a:r>
              <a:rPr kumimoji="1" lang="ja-JP" altLang="ja-JP" sz="3600" dirty="0" smtClean="0"/>
              <a:t>U</a:t>
            </a:r>
            <a:r>
              <a:rPr kumimoji="1" lang="en-US" altLang="ja-JP" sz="3600" dirty="0" smtClean="0"/>
              <a:t>E</a:t>
            </a:r>
            <a:r>
              <a:rPr kumimoji="1" lang="ja-JP" altLang="en-US" sz="3600" dirty="0" smtClean="0"/>
              <a:t> </a:t>
            </a:r>
            <a:r>
              <a:rPr kumimoji="1" lang="en-US" altLang="ja-JP" sz="3600" dirty="0" smtClean="0"/>
              <a:t>category</a:t>
            </a:r>
            <a:r>
              <a:rPr kumimoji="1" lang="ja-JP" altLang="en-US" sz="3600" dirty="0" smtClean="0"/>
              <a:t> </a:t>
            </a:r>
            <a:r>
              <a:rPr kumimoji="1" lang="en-US" altLang="ja-JP" sz="3600" dirty="0" smtClean="0"/>
              <a:t>NB1</a:t>
            </a:r>
            <a:r>
              <a:rPr kumimoji="1" lang="ja-JP" altLang="en-US" sz="3600" dirty="0" smtClean="0"/>
              <a:t> </a:t>
            </a:r>
            <a:r>
              <a:rPr kumimoji="1" lang="en-US" altLang="ja-JP" sz="3600" dirty="0" smtClean="0"/>
              <a:t>for</a:t>
            </a:r>
            <a:r>
              <a:rPr kumimoji="1" lang="ja-JP" altLang="en-US" sz="3600" dirty="0" smtClean="0"/>
              <a:t> </a:t>
            </a:r>
            <a:r>
              <a:rPr kumimoji="1" lang="en-US" altLang="ja-JP" sz="3600" dirty="0" smtClean="0"/>
              <a:t>the</a:t>
            </a:r>
            <a:r>
              <a:rPr kumimoji="1" lang="ja-JP" altLang="en-US" sz="3600" dirty="0" smtClean="0"/>
              <a:t> </a:t>
            </a:r>
            <a:r>
              <a:rPr kumimoji="1" lang="en-US" altLang="ja-JP" sz="3600" dirty="0" smtClean="0"/>
              <a:t>sake</a:t>
            </a:r>
            <a:r>
              <a:rPr kumimoji="1" lang="ja-JP" altLang="en-US" sz="3600" dirty="0" smtClean="0"/>
              <a:t> </a:t>
            </a:r>
            <a:r>
              <a:rPr kumimoji="1" lang="en-US" altLang="ja-JP" sz="3600" dirty="0" smtClean="0"/>
              <a:t>of</a:t>
            </a:r>
            <a:r>
              <a:rPr kumimoji="1" lang="ja-JP" altLang="en-US" sz="3600" dirty="0" smtClean="0"/>
              <a:t> </a:t>
            </a:r>
            <a:r>
              <a:rPr kumimoji="1" lang="en-US" altLang="ja-JP" sz="3600" dirty="0" smtClean="0"/>
              <a:t>specification</a:t>
            </a:r>
            <a:r>
              <a:rPr kumimoji="1" lang="ja-JP" altLang="en-US" sz="3600" dirty="0" smtClean="0"/>
              <a:t> </a:t>
            </a:r>
            <a:r>
              <a:rPr kumimoji="1" lang="en-US" altLang="ja-JP" sz="3600" dirty="0" smtClean="0"/>
              <a:t>harmonization</a:t>
            </a:r>
            <a:r>
              <a:rPr kumimoji="1" lang="ja-JP" altLang="en-US" sz="3600" dirty="0"/>
              <a:t>.</a:t>
            </a:r>
            <a:endParaRPr kumimoji="1" lang="en-US" altLang="ja-JP" sz="36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730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246" y="273845"/>
            <a:ext cx="8323294" cy="994172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Relation b/w “New band support in NB </a:t>
            </a:r>
            <a:r>
              <a:rPr lang="en-US" sz="3600" b="1" dirty="0" err="1" smtClean="0"/>
              <a:t>IoT</a:t>
            </a:r>
            <a:r>
              <a:rPr lang="en-US" sz="3600" b="1" dirty="0" smtClean="0"/>
              <a:t> ”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4315" y="1369219"/>
            <a:ext cx="8675370" cy="3263504"/>
          </a:xfrm>
        </p:spPr>
        <p:txBody>
          <a:bodyPr>
            <a:noAutofit/>
          </a:bodyPr>
          <a:lstStyle/>
          <a:p>
            <a:pPr marL="228600" lvl="2">
              <a:spcBef>
                <a:spcPts val="1000"/>
              </a:spcBef>
            </a:pPr>
            <a:r>
              <a:rPr lang="en-GB" sz="3600" dirty="0" smtClean="0"/>
              <a:t>New bands</a:t>
            </a:r>
            <a:r>
              <a:rPr lang="en-GB" sz="3600" dirty="0" smtClean="0"/>
              <a:t> added by “New band support in NB </a:t>
            </a:r>
            <a:r>
              <a:rPr lang="en-GB" sz="3600" dirty="0" err="1" smtClean="0"/>
              <a:t>IoT</a:t>
            </a:r>
            <a:r>
              <a:rPr lang="en-GB" sz="3600" dirty="0" smtClean="0"/>
              <a:t> WI” shall support not only “Rel-13 NB </a:t>
            </a:r>
            <a:r>
              <a:rPr lang="en-GB" sz="3600" dirty="0" err="1" smtClean="0"/>
              <a:t>IoT</a:t>
            </a:r>
            <a:r>
              <a:rPr lang="en-GB" sz="3600" dirty="0" smtClean="0"/>
              <a:t> (cat. NB1)” but also “Rel-14 NB </a:t>
            </a:r>
            <a:r>
              <a:rPr lang="en-GB" sz="3600" dirty="0" err="1" smtClean="0"/>
              <a:t>IoT</a:t>
            </a:r>
            <a:r>
              <a:rPr lang="en-GB" sz="3600" dirty="0" smtClean="0"/>
              <a:t> enhancement (cat. NB2)”</a:t>
            </a:r>
            <a:r>
              <a:rPr lang="en-GB" sz="3600" dirty="0" smtClean="0"/>
              <a:t>.  </a:t>
            </a:r>
          </a:p>
          <a:p>
            <a:pPr marL="228600" lvl="2">
              <a:spcBef>
                <a:spcPts val="1000"/>
              </a:spcBef>
            </a:pPr>
            <a:r>
              <a:rPr lang="en-GB" sz="3600" dirty="0" smtClean="0"/>
              <a:t>WID for </a:t>
            </a:r>
            <a:r>
              <a:rPr lang="en-US" altLang="ja-JP" sz="3600" dirty="0" smtClean="0"/>
              <a:t>New</a:t>
            </a:r>
            <a:r>
              <a:rPr lang="ja-JP" altLang="en-US" sz="3600" dirty="0" smtClean="0"/>
              <a:t> </a:t>
            </a:r>
            <a:r>
              <a:rPr lang="en-US" altLang="ja-JP" sz="3600" dirty="0" smtClean="0"/>
              <a:t>band</a:t>
            </a:r>
            <a:r>
              <a:rPr lang="ja-JP" altLang="en-US" sz="3600" dirty="0" smtClean="0"/>
              <a:t> </a:t>
            </a:r>
            <a:r>
              <a:rPr lang="en-US" altLang="ja-JP" sz="3600" dirty="0" smtClean="0"/>
              <a:t>support</a:t>
            </a:r>
            <a:r>
              <a:rPr lang="ja-JP" altLang="en-US" sz="3600" dirty="0" smtClean="0"/>
              <a:t> </a:t>
            </a:r>
            <a:r>
              <a:rPr lang="en-US" altLang="ja-JP" sz="3600" dirty="0" smtClean="0"/>
              <a:t>in</a:t>
            </a:r>
            <a:r>
              <a:rPr lang="ja-JP" altLang="en-US" sz="3600" dirty="0" smtClean="0"/>
              <a:t> </a:t>
            </a:r>
            <a:r>
              <a:rPr lang="en-US" altLang="ja-JP" sz="3600" dirty="0" smtClean="0"/>
              <a:t>NB</a:t>
            </a:r>
            <a:r>
              <a:rPr lang="ja-JP" altLang="en-US" sz="3600" dirty="0" smtClean="0"/>
              <a:t> </a:t>
            </a:r>
            <a:r>
              <a:rPr lang="en-US" altLang="ja-JP" sz="3600" dirty="0" err="1" smtClean="0"/>
              <a:t>IoT</a:t>
            </a:r>
            <a:r>
              <a:rPr lang="ja-JP" altLang="ja-JP" sz="3600" dirty="0" smtClean="0"/>
              <a:t> </a:t>
            </a:r>
            <a:r>
              <a:rPr lang="en-US" altLang="ja-JP" sz="3600" dirty="0" smtClean="0"/>
              <a:t>will be revised in RAN#75 by rapporteur.</a:t>
            </a:r>
            <a:endParaRPr lang="en-GB" sz="3600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053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5916</TotalTime>
  <Words>201</Words>
  <Application>Microsoft Macintosh PowerPoint</Application>
  <PresentationFormat>画面に合わせる (16:9)</PresentationFormat>
  <Paragraphs>25</Paragraphs>
  <Slides>4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Theme</vt:lpstr>
      <vt:lpstr>PowerPoint プレゼンテーション</vt:lpstr>
      <vt:lpstr>Background</vt:lpstr>
      <vt:lpstr>Agreement</vt:lpstr>
      <vt:lpstr>Relation b/w “New band support in NB IoT ”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尾原 誠明</cp:lastModifiedBy>
  <cp:revision>66</cp:revision>
  <cp:lastPrinted>2015-11-02T18:42:05Z</cp:lastPrinted>
  <dcterms:created xsi:type="dcterms:W3CDTF">2015-10-30T15:37:37Z</dcterms:created>
  <dcterms:modified xsi:type="dcterms:W3CDTF">2017-02-16T17:32:22Z</dcterms:modified>
</cp:coreProperties>
</file>