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28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65122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8971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024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60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23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10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4872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783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361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19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87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A4CF30-C0AB-458A-853A-BFFCE0AFED7D}" type="datetimeFigureOut">
              <a:rPr lang="en-US" smtClean="0"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74304-A6F3-41CB-87CF-CDDFDBB227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450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2TX for RRM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Ericsson, Nokia</a:t>
            </a:r>
          </a:p>
          <a:p>
            <a:r>
              <a:rPr lang="en-US" dirty="0"/>
              <a:t>R4-1702138</a:t>
            </a:r>
          </a:p>
        </p:txBody>
      </p:sp>
    </p:spTree>
    <p:extLst>
      <p:ext uri="{BB962C8B-B14F-4D97-AF65-F5344CB8AC3E}">
        <p14:creationId xmlns:p14="http://schemas.microsoft.com/office/powerpoint/2010/main" val="4106031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75175"/>
          </a:xfrm>
        </p:spPr>
        <p:txBody>
          <a:bodyPr numCol="1"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It is desirable in the </a:t>
            </a:r>
            <a:r>
              <a:rPr lang="en-US" dirty="0" err="1"/>
              <a:t>feMTC</a:t>
            </a:r>
            <a:r>
              <a:rPr lang="en-US" dirty="0"/>
              <a:t> WI to improve mobility performance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/>
              <a:t>Mobility is based on RSRP estimates and derivatives therefrom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It is further desirable in the </a:t>
            </a:r>
            <a:r>
              <a:rPr lang="en-US" dirty="0" err="1"/>
              <a:t>feMTC</a:t>
            </a:r>
            <a:r>
              <a:rPr lang="en-US" dirty="0"/>
              <a:t> WI to improve PRACH repetition level selection performance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sz="2600" dirty="0"/>
              <a:t>PRACH repetition selection is based on RSRP estimates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Legacy UE categories estimate RSRP using 2 RX branches and 1 TX port (2 TX ports are allowed)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New UE categories estimate RSRP using 1 RX branch and 1 TX port (2 TX ports are allowed)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In practice 2 TX ports are needed for supporting demodulation performance requirements in CE mode B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Simulation results provided to RAN4#82 indicate that the increased diversity when measuring using 1 RX over 2 TX may improve the RSRP accuracy and thus the mobility performance</a:t>
            </a:r>
          </a:p>
        </p:txBody>
      </p:sp>
    </p:spTree>
    <p:extLst>
      <p:ext uri="{BB962C8B-B14F-4D97-AF65-F5344CB8AC3E}">
        <p14:creationId xmlns:p14="http://schemas.microsoft.com/office/powerpoint/2010/main" val="26256065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The RSRP measurement performance for 1RX/1TX and 1RX/2TX shall be investigated for measurement bandwidths 6, 24 and 96 PRBs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 suitable applicability rule for RSRP measurements on 2TX ports shall be investigated, for mobility and PRACH level selection, respectively</a:t>
            </a:r>
          </a:p>
          <a:p>
            <a:pPr marL="0" indent="0">
              <a:buNone/>
            </a:pPr>
            <a:r>
              <a:rPr lang="en-US" dirty="0"/>
              <a:t>Interested companies are invited to provide to the RAN4#82bis meeting in Spokane: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RSRP </a:t>
            </a:r>
            <a:r>
              <a:rPr lang="en-US"/>
              <a:t>measurement performance </a:t>
            </a:r>
            <a:r>
              <a:rPr lang="en-US" dirty="0"/>
              <a:t>for 1RX/1TX and 1RX/2TX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RS-SNR range -20 to 10 dB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Propagation conditions: AWGN, ETU1, EPA1, ETU30, EPA5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Applicability rule for measurements on 2TX ports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dirty="0"/>
              <a:t>Combining schemes for TX port 0 and TX port 1 (average, max, ...)</a:t>
            </a:r>
          </a:p>
        </p:txBody>
      </p:sp>
    </p:spTree>
    <p:extLst>
      <p:ext uri="{BB962C8B-B14F-4D97-AF65-F5344CB8AC3E}">
        <p14:creationId xmlns:p14="http://schemas.microsoft.com/office/powerpoint/2010/main" val="705480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243</Words>
  <Application>Microsoft Office PowerPoint</Application>
  <PresentationFormat>Widescreen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Wingdings</vt:lpstr>
      <vt:lpstr>Office Theme</vt:lpstr>
      <vt:lpstr>Way Forward on 2TX for RRM</vt:lpstr>
      <vt:lpstr>Background</vt:lpstr>
      <vt:lpstr>Agreements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BS class description</dc:title>
  <dc:creator>Thomas Chapman</dc:creator>
  <cp:lastModifiedBy>Joakim Axmon</cp:lastModifiedBy>
  <cp:revision>22</cp:revision>
  <dcterms:created xsi:type="dcterms:W3CDTF">2017-01-19T05:58:41Z</dcterms:created>
  <dcterms:modified xsi:type="dcterms:W3CDTF">2017-02-16T07:47:15Z</dcterms:modified>
</cp:coreProperties>
</file>