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62" r:id="rId6"/>
    <p:sldId id="259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953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25343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3894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5943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75234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83572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2241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41211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1847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544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9567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18A57-47D0-48D3-920C-1E02D3528AE5}" type="datetimeFigureOut">
              <a:rPr lang="sv-SE" smtClean="0"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41746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Way forward on </a:t>
            </a:r>
            <a:r>
              <a:rPr lang="sv-SE" dirty="0" err="1"/>
              <a:t>eLAA</a:t>
            </a:r>
            <a:r>
              <a:rPr lang="sv-SE" dirty="0"/>
              <a:t> TX </a:t>
            </a:r>
            <a:r>
              <a:rPr lang="sv-SE" dirty="0" err="1"/>
              <a:t>requirements</a:t>
            </a:r>
            <a:endParaRPr lang="sv-S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Agenda item 8.18.2</a:t>
            </a:r>
          </a:p>
          <a:p>
            <a:r>
              <a:rPr lang="sv-SE" dirty="0"/>
              <a:t>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829799" y="66095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R4-1610913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5807" y="706994"/>
            <a:ext cx="3920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#81</a:t>
            </a:r>
            <a:endParaRPr lang="sv-SE" dirty="0"/>
          </a:p>
          <a:p>
            <a:r>
              <a:rPr lang="en-GB" b="1" dirty="0"/>
              <a:t>Reno, NV, USA, 14 – 18 December 2016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05110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WF </a:t>
            </a:r>
            <a:r>
              <a:rPr lang="sv-SE" dirty="0" err="1"/>
              <a:t>based</a:t>
            </a:r>
            <a:r>
              <a:rPr lang="sv-SE" dirty="0"/>
              <a:t> on the RAN#81 </a:t>
            </a:r>
            <a:r>
              <a:rPr lang="sv-SE" dirty="0" err="1"/>
              <a:t>Evening</a:t>
            </a:r>
            <a:r>
              <a:rPr lang="sv-SE" dirty="0"/>
              <a:t> </a:t>
            </a:r>
            <a:r>
              <a:rPr lang="sv-SE" dirty="0" err="1"/>
              <a:t>Adhoc</a:t>
            </a:r>
            <a:r>
              <a:rPr lang="sv-SE" dirty="0"/>
              <a:t> on </a:t>
            </a:r>
            <a:r>
              <a:rPr lang="sv-SE" dirty="0" err="1"/>
              <a:t>eLAA</a:t>
            </a:r>
            <a:r>
              <a:rPr lang="sv-S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95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Maximum output </a:t>
            </a:r>
            <a:r>
              <a:rPr lang="sv-SE" dirty="0" err="1"/>
              <a:t>power</a:t>
            </a:r>
            <a:r>
              <a:rPr lang="sv-SE" dirty="0"/>
              <a:t> and </a:t>
            </a:r>
            <a:r>
              <a:rPr lang="sv-SE" dirty="0" err="1"/>
              <a:t>tolerance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23 </a:t>
            </a:r>
            <a:r>
              <a:rPr lang="en-US" dirty="0" err="1"/>
              <a:t>dBm</a:t>
            </a:r>
            <a:r>
              <a:rPr lang="en-US" dirty="0"/>
              <a:t> +2/-3 dB for the CA configurations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07855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MPR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number for full allocation, and one for partial allocation (per modulation)</a:t>
            </a:r>
          </a:p>
          <a:p>
            <a:r>
              <a:rPr lang="en-US" dirty="0"/>
              <a:t>Partial allocation: [2.5-3] dB for QPSK, [3] dB for 16QAM, [4] dB for 64QAM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60234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NS values and associated requirements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A-MPR and additional requirements for UNII-3 in addition to 5150-5350 MHz and 5470-5725 MHz</a:t>
            </a:r>
          </a:p>
          <a:p>
            <a:r>
              <a:rPr lang="en-US" dirty="0"/>
              <a:t>Europe</a:t>
            </a:r>
          </a:p>
          <a:p>
            <a:pPr lvl="1"/>
            <a:r>
              <a:rPr lang="en-US" dirty="0"/>
              <a:t>[no further requirements identified]</a:t>
            </a:r>
          </a:p>
          <a:p>
            <a:r>
              <a:rPr lang="en-US" dirty="0"/>
              <a:t>US</a:t>
            </a:r>
          </a:p>
          <a:p>
            <a:pPr lvl="1"/>
            <a:r>
              <a:rPr lang="sv-SE" dirty="0" err="1"/>
              <a:t>Add</a:t>
            </a:r>
            <a:r>
              <a:rPr lang="sv-SE" dirty="0"/>
              <a:t> UNII-3 emissions </a:t>
            </a:r>
            <a:r>
              <a:rPr lang="sv-SE" dirty="0" err="1"/>
              <a:t>requirements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75739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A-MPR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 err="1"/>
              <a:t>Europe</a:t>
            </a:r>
            <a:endParaRPr lang="sv-SE" dirty="0"/>
          </a:p>
          <a:p>
            <a:pPr lvl="1"/>
            <a:r>
              <a:rPr lang="en-US" dirty="0"/>
              <a:t>Differentiation between smaller and larger allocations, modulation dependent </a:t>
            </a:r>
            <a:endParaRPr lang="sv-SE" dirty="0"/>
          </a:p>
          <a:p>
            <a:r>
              <a:rPr lang="sv-SE" dirty="0"/>
              <a:t>Japan</a:t>
            </a:r>
          </a:p>
          <a:p>
            <a:pPr lvl="1"/>
            <a:r>
              <a:rPr lang="en-US" dirty="0"/>
              <a:t>same A-MPR for the Japanese and European requirements? (for the NS indicated in Japan) </a:t>
            </a:r>
            <a:r>
              <a:rPr lang="en-US" dirty="0" err="1"/>
              <a:t>recognising</a:t>
            </a:r>
            <a:r>
              <a:rPr lang="en-US" dirty="0"/>
              <a:t> that ACLR2 is not an issue and that the Japanese mask is not more stringent than the ETSI [mask]</a:t>
            </a:r>
            <a:endParaRPr lang="sv-SE" dirty="0"/>
          </a:p>
          <a:p>
            <a:r>
              <a:rPr lang="sv-SE" dirty="0"/>
              <a:t>US</a:t>
            </a:r>
          </a:p>
          <a:p>
            <a:pPr lvl="1"/>
            <a:r>
              <a:rPr lang="en-US" dirty="0"/>
              <a:t>A-MPR specified for all channels in 5150-5350 and 5470-5725 MHz against the relevant requirements (-41 </a:t>
            </a:r>
            <a:r>
              <a:rPr lang="en-US" dirty="0" err="1"/>
              <a:t>dBm</a:t>
            </a:r>
            <a:r>
              <a:rPr lang="en-US" dirty="0"/>
              <a:t>/MHz, -27 </a:t>
            </a:r>
            <a:r>
              <a:rPr lang="en-US" dirty="0" err="1"/>
              <a:t>dBm</a:t>
            </a:r>
            <a:r>
              <a:rPr lang="en-US" dirty="0"/>
              <a:t>/MHz and the PSD requirements)</a:t>
            </a:r>
          </a:p>
          <a:p>
            <a:pPr lvl="2"/>
            <a:r>
              <a:rPr lang="en-US" dirty="0"/>
              <a:t>Specify A-MPR for the channels adjacent to the band edge where -41 </a:t>
            </a:r>
            <a:r>
              <a:rPr lang="en-US" dirty="0" err="1"/>
              <a:t>dBm</a:t>
            </a:r>
            <a:r>
              <a:rPr lang="en-US" dirty="0"/>
              <a:t>/MHz applies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148289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</TotalTime>
  <Words>217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Way forward on eLAA TX requirements</vt:lpstr>
      <vt:lpstr>PowerPoint Presentation</vt:lpstr>
      <vt:lpstr>Maximum output power and tolerance</vt:lpstr>
      <vt:lpstr>MPR</vt:lpstr>
      <vt:lpstr>NS values and associated requirements</vt:lpstr>
      <vt:lpstr>A-MPR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Ericsson2</cp:lastModifiedBy>
  <cp:revision>17</cp:revision>
  <dcterms:created xsi:type="dcterms:W3CDTF">2016-11-16T17:52:00Z</dcterms:created>
  <dcterms:modified xsi:type="dcterms:W3CDTF">2016-11-18T02:47:52Z</dcterms:modified>
</cp:coreProperties>
</file>