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6" autoAdjust="0"/>
    <p:restoredTop sz="94599" autoAdjust="0"/>
  </p:normalViewPr>
  <p:slideViewPr>
    <p:cSldViewPr>
      <p:cViewPr varScale="1">
        <p:scale>
          <a:sx n="120" d="100"/>
          <a:sy n="120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1229C2-D385-4D4C-B6E7-96D319772349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CA33C-E911-4BE3-9BE2-1064C717D48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650456-E118-4381-A9E3-18310771AAF8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AB395-ADC8-4B4C-81D8-4A85E8EA8E2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F682E9-950E-4B0A-AAD1-4BCD07708446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FB406-5718-4587-A9F9-E133142F74E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384B4-277C-44B9-8A48-129A37156975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45CDF-A0B0-4049-BD10-102EBE7B52D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39964D-5B05-4359-BCF0-7C08BF54C1C3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B1A7C4-674C-4A67-BBE0-1BFA146A0E0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8DB530-E866-4326-86AE-9B964BA8F36D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3E93B-A7FB-43EB-99C6-9918EE8F62F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AC1F0-244C-4194-A660-8979A31FAEFF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41B32-FEDC-442F-A535-F0C3BD8933F1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998A3B-9361-4B3C-9BFB-BEF824F3B475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DB892-BB74-465C-B850-3B0EB7C3004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322654-7351-4F62-8F8E-35BC118EAA0B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18457-7F83-4027-8283-3D41EC5EBC2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09E69C-224B-410C-A4A2-F3E0A8E9CBD9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9B254-DA77-409F-8FF1-55BC5F45D94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E8051D-A61F-445C-B4DD-3581216E3A37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ACAA-AEE9-4590-9D79-2603019145D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BC432F48-47D3-4C7C-A2C6-8C58B425B735}" type="datetimeFigureOut">
              <a:rPr lang="ja-JP" altLang="en-US"/>
              <a:pPr/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33D54A9-C098-4AD2-9D8D-9EA3F116AB4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395288" y="2060575"/>
            <a:ext cx="8424862" cy="194468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Way forward on LTE TRP TRS framework improvement </a:t>
            </a:r>
            <a:br>
              <a:rPr lang="en-GB" altLang="en-US" dirty="0" smtClean="0"/>
            </a:b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55650" y="3789363"/>
            <a:ext cx="7993063" cy="12954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n-US" altLang="ja-JP" sz="2200" b="1" dirty="0" smtClean="0">
                <a:solidFill>
                  <a:srgbClr val="7F7F7F"/>
                </a:solidFill>
              </a:rPr>
              <a:t>Source</a:t>
            </a:r>
            <a:r>
              <a:rPr lang="ja-JP" altLang="en-US" sz="2200" b="1" dirty="0" smtClean="0">
                <a:solidFill>
                  <a:srgbClr val="7F7F7F"/>
                </a:solidFill>
              </a:rPr>
              <a:t>：</a:t>
            </a:r>
            <a:r>
              <a:rPr lang="en-US" altLang="ja-JP" sz="2200" b="1" dirty="0" smtClean="0">
                <a:solidFill>
                  <a:srgbClr val="7F7F7F"/>
                </a:solidFill>
              </a:rPr>
              <a:t>OPPO, Motorola mobility, </a:t>
            </a:r>
            <a:r>
              <a:rPr lang="en-US" altLang="ja-JP" sz="2200" b="1" dirty="0" err="1" smtClean="0">
                <a:solidFill>
                  <a:srgbClr val="7F7F7F"/>
                </a:solidFill>
              </a:rPr>
              <a:t>Xiaomi</a:t>
            </a:r>
            <a:r>
              <a:rPr lang="en-US" altLang="ja-JP" sz="2200" b="1" smtClean="0">
                <a:solidFill>
                  <a:srgbClr val="7F7F7F"/>
                </a:solidFill>
              </a:rPr>
              <a:t>, Vivo</a:t>
            </a:r>
            <a:r>
              <a:rPr lang="en-US" altLang="ja-JP" sz="2200" b="1" dirty="0" smtClean="0">
                <a:solidFill>
                  <a:srgbClr val="7F7F7F"/>
                </a:solidFill>
              </a:rPr>
              <a:t>, </a:t>
            </a:r>
            <a:r>
              <a:rPr lang="en-US" altLang="ja-JP" sz="2200" b="1" dirty="0" err="1" smtClean="0">
                <a:solidFill>
                  <a:srgbClr val="7F7F7F"/>
                </a:solidFill>
              </a:rPr>
              <a:t>Coolpad</a:t>
            </a:r>
            <a:r>
              <a:rPr lang="en-US" altLang="ja-JP" sz="2200" b="1" dirty="0" smtClean="0">
                <a:solidFill>
                  <a:srgbClr val="7F7F7F"/>
                </a:solidFill>
              </a:rPr>
              <a:t>, CATR</a:t>
            </a:r>
          </a:p>
          <a:p>
            <a:pPr algn="l" eaLnBrk="1" hangingPunct="1">
              <a:lnSpc>
                <a:spcPct val="90000"/>
              </a:lnSpc>
            </a:pPr>
            <a:r>
              <a:rPr lang="en-US" altLang="ja-JP" sz="2200" b="1" dirty="0" smtClean="0">
                <a:solidFill>
                  <a:srgbClr val="7F7F7F"/>
                </a:solidFill>
              </a:rPr>
              <a:t>Agenda Item:	8.13.1</a:t>
            </a:r>
            <a:endParaRPr lang="ja-JP" altLang="ja-JP" sz="2200" b="1" dirty="0" smtClean="0">
              <a:solidFill>
                <a:srgbClr val="7F7F7F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altLang="ja-JP" sz="2200" b="1" dirty="0" smtClean="0">
                <a:solidFill>
                  <a:srgbClr val="7F7F7F"/>
                </a:solidFill>
              </a:rPr>
              <a:t>Document for: Approval</a:t>
            </a:r>
            <a:endParaRPr lang="ja-JP" altLang="ja-JP" sz="2200" b="1" dirty="0" smtClean="0">
              <a:solidFill>
                <a:srgbClr val="7F7F7F"/>
              </a:solidFill>
            </a:endParaRPr>
          </a:p>
        </p:txBody>
      </p:sp>
      <p:sp>
        <p:nvSpPr>
          <p:cNvPr id="2052" name="正方形/長方形 3"/>
          <p:cNvSpPr>
            <a:spLocks noChangeArrowheads="1"/>
          </p:cNvSpPr>
          <p:nvPr/>
        </p:nvSpPr>
        <p:spPr bwMode="auto">
          <a:xfrm>
            <a:off x="-396875" y="404813"/>
            <a:ext cx="9540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/>
            <a:r>
              <a:rPr lang="en-US" altLang="ja-JP" b="1">
                <a:latin typeface="Calibri" pitchFamily="34" charset="0"/>
              </a:rPr>
              <a:t>	3GPP TSG-RAN WG4 Meeting #81		 		R4-16xxxx</a:t>
            </a:r>
            <a:endParaRPr lang="en-US" altLang="ja-JP">
              <a:latin typeface="Calibri" pitchFamily="34" charset="0"/>
            </a:endParaRPr>
          </a:p>
          <a:p>
            <a:pPr hangingPunct="0"/>
            <a:r>
              <a:rPr lang="en-US" altLang="ja-JP" b="1">
                <a:latin typeface="Calibri" pitchFamily="34" charset="0"/>
              </a:rPr>
              <a:t>	Reno, US, 14 – 18 Dec, 2016</a:t>
            </a:r>
            <a:endParaRPr lang="en-US" altLang="ja-JP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algn="l"/>
            <a:r>
              <a:rPr lang="en-GB" altLang="en-US" sz="400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64185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GB" altLang="en-US" sz="2800" dirty="0" smtClean="0"/>
              <a:t>In RAN4-80, LTE TRP/TRS framework improvement regarding CA-capable device is agreed in RAN4-167201:</a:t>
            </a:r>
          </a:p>
          <a:p>
            <a:pPr marL="0" indent="0"/>
            <a:r>
              <a:rPr lang="en-GB" altLang="en-US" sz="2800" dirty="0" smtClean="0"/>
              <a:t>“</a:t>
            </a:r>
            <a:r>
              <a:rPr lang="en-GB" altLang="zh-CN" sz="1800" dirty="0" smtClean="0"/>
              <a:t>Carrier Aggregation</a:t>
            </a:r>
          </a:p>
          <a:p>
            <a:pPr lvl="1"/>
            <a:r>
              <a:rPr lang="en-GB" altLang="zh-CN" sz="1400" dirty="0" smtClean="0"/>
              <a:t>Two sets of measurements (CA, non-CA) shall be provided to derive CA, non-CA and overall CDFs</a:t>
            </a:r>
          </a:p>
          <a:p>
            <a:pPr lvl="1"/>
            <a:r>
              <a:rPr lang="en-GB" altLang="zh-CN" sz="1400" dirty="0" smtClean="0"/>
              <a:t>The decision of which and how many requirements to adopt shall be matter of discussion during next meeting, and be supported by the observation of the provided measurements. </a:t>
            </a:r>
          </a:p>
          <a:p>
            <a:pPr lvl="1"/>
            <a:r>
              <a:rPr lang="en-GB" altLang="zh-CN" sz="1400" dirty="0" smtClean="0"/>
              <a:t>A device supporting only intra-band contiguous CA shall be considered as a non CA device.</a:t>
            </a:r>
            <a:r>
              <a:rPr lang="en-GB" altLang="en-US" dirty="0" smtClean="0"/>
              <a:t>”</a:t>
            </a:r>
          </a:p>
          <a:p>
            <a:pPr lvl="1"/>
            <a:r>
              <a:rPr lang="en-GB" altLang="en-US" dirty="0" smtClean="0"/>
              <a:t>As there is no sufficient study on CA case,  </a:t>
            </a:r>
            <a:r>
              <a:rPr lang="en-GB" altLang="en-US" dirty="0"/>
              <a:t>t</a:t>
            </a:r>
            <a:r>
              <a:rPr lang="en-GB" altLang="en-US" dirty="0" smtClean="0"/>
              <a:t>his WF provides that CA and non-CA requirements can be defined separately</a:t>
            </a:r>
          </a:p>
          <a:p>
            <a:pPr marL="0" indent="0"/>
            <a:endParaRPr lang="en-GB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11750"/>
          </a:xfrm>
        </p:spPr>
        <p:txBody>
          <a:bodyPr/>
          <a:lstStyle/>
          <a:p>
            <a:r>
              <a:rPr lang="en-GB" altLang="zh-CN" sz="3600" dirty="0" smtClean="0"/>
              <a:t>Two-step approach is used to define LTE TRP/TRS requirements</a:t>
            </a:r>
          </a:p>
          <a:p>
            <a:pPr lvl="1"/>
            <a:r>
              <a:rPr lang="en-US" altLang="zh-CN" dirty="0" smtClean="0"/>
              <a:t>Phase1: Define requirements for non-CA capable devices (including intra-band CA </a:t>
            </a:r>
            <a:r>
              <a:rPr lang="en-US" altLang="zh-CN" dirty="0"/>
              <a:t>capable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devices);</a:t>
            </a:r>
          </a:p>
          <a:p>
            <a:pPr lvl="1"/>
            <a:r>
              <a:rPr lang="en-US" altLang="zh-CN" dirty="0" smtClean="0"/>
              <a:t> Phase 2: Define requirements for inter-band CA capable devices. </a:t>
            </a:r>
            <a:endParaRPr lang="en-GB" altLang="zh-CN" dirty="0" smtClean="0"/>
          </a:p>
          <a:p>
            <a:pPr lvl="1"/>
            <a:endParaRPr lang="en-GB" altLang="zh-CN" sz="1400" dirty="0" smtClean="0"/>
          </a:p>
          <a:p>
            <a:pPr lvl="1"/>
            <a:endParaRPr lang="en-GB" altLang="zh-CN" sz="1400" dirty="0" smtClean="0"/>
          </a:p>
          <a:p>
            <a:pPr lvl="1"/>
            <a:endParaRPr lang="en-GB" altLang="zh-CN" sz="1400" dirty="0" smtClean="0"/>
          </a:p>
          <a:p>
            <a:endParaRPr lang="en-GB" altLang="zh-CN" sz="1800" dirty="0" smtClean="0"/>
          </a:p>
          <a:p>
            <a:endParaRPr lang="en-GB" altLang="zh-CN" sz="2000" dirty="0" smtClean="0"/>
          </a:p>
        </p:txBody>
      </p:sp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203575" y="476250"/>
            <a:ext cx="2305050" cy="922338"/>
          </a:xfrm>
        </p:spPr>
        <p:txBody>
          <a:bodyPr/>
          <a:lstStyle/>
          <a:p>
            <a:pPr algn="l"/>
            <a:r>
              <a:rPr lang="en-GB" altLang="en-US" sz="4000" smtClean="0"/>
              <a:t>Proposal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5045</TotalTime>
  <Words>169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Way forward on LTE TRP TRS framework improvement  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of TRP and TRS</dc:title>
  <dc:creator>0177186</dc:creator>
  <cp:lastModifiedBy>OPPO-zhangzhi</cp:lastModifiedBy>
  <cp:revision>250</cp:revision>
  <dcterms:created xsi:type="dcterms:W3CDTF">2015-05-01T04:52:06Z</dcterms:created>
  <dcterms:modified xsi:type="dcterms:W3CDTF">2016-11-15T22:37:18Z</dcterms:modified>
</cp:coreProperties>
</file>