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57" autoAdjust="0"/>
  </p:normalViewPr>
  <p:slideViewPr>
    <p:cSldViewPr>
      <p:cViewPr varScale="1">
        <p:scale>
          <a:sx n="84" d="100"/>
          <a:sy n="84" d="100"/>
        </p:scale>
        <p:origin x="14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D13DB-F708-4757-8BBE-5C892246D1A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4DD12-0D34-4E48-A107-1449C2DC2B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5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02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163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120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CB3B-73C6-46DC-A73C-527E3F57F4CD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5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1AF-A437-45FC-9BA7-0A90D2557A42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6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9E23-17C4-44F5-8AC1-CD48C62BA356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B7792-826E-480C-B9C8-2C1F3D69F6ED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6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C8C41-9E9C-484C-BDCC-8F2F7706B245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1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1940-E26B-4CF7-80FA-0ED345ECF149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870B-60C6-40A8-A08C-74BAA02CDB2D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6BFD-1D00-468E-B151-9429D708AB9F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0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AE5B-7A8B-4945-BF2A-EBBE414942C4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2F74-4158-4750-89D7-363A6AA644E5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41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4403-7C8D-488F-B50F-8A8433DAC4EE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7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E95CD-A47B-41A7-8006-C49FC4CC8CFC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6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WF on baseline and reference receiver for BS IC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105"/>
            <a:ext cx="6400800" cy="1273696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Nokia, China Telecom, ZTE, </a:t>
            </a:r>
            <a:r>
              <a:rPr lang="en-US" altLang="zh-CN" sz="2800" dirty="0" smtClean="0">
                <a:solidFill>
                  <a:schemeClr val="tx1"/>
                </a:solidFill>
              </a:rPr>
              <a:t>Huawei, </a:t>
            </a:r>
            <a:r>
              <a:rPr lang="en-US" altLang="zh-CN" sz="2800" dirty="0" smtClean="0">
                <a:solidFill>
                  <a:schemeClr val="tx1"/>
                </a:solidFill>
              </a:rPr>
              <a:t>[Samsung]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67544" y="26064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200" dirty="0" smtClean="0"/>
              <a:t>3GPP TSG-RAN WG4 Meeting #81</a:t>
            </a:r>
          </a:p>
          <a:p>
            <a:pPr algn="l"/>
            <a:r>
              <a:rPr lang="en-US" altLang="zh-CN" sz="2200" dirty="0" smtClean="0"/>
              <a:t>Reno</a:t>
            </a:r>
            <a:r>
              <a:rPr lang="en-US" altLang="zh-CN" sz="2200" dirty="0"/>
              <a:t>, Nevada, USA, 14 - 18 November, 2016</a:t>
            </a:r>
            <a:endParaRPr lang="zh-CN" alt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9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R4-1610712</a:t>
            </a:r>
            <a:endParaRPr lang="zh-CN" altLang="en-US" sz="2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6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Background: agreements in RAN4 #80bis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00" dirty="0"/>
              <a:t>Reference Receiver</a:t>
            </a:r>
          </a:p>
          <a:p>
            <a:pPr lvl="1"/>
            <a:r>
              <a:rPr lang="en-US" altLang="zh-CN" sz="1800" dirty="0"/>
              <a:t>Option 1: </a:t>
            </a:r>
            <a:r>
              <a:rPr lang="en-US" altLang="zh-CN" sz="1800" dirty="0" smtClean="0"/>
              <a:t>CWIC</a:t>
            </a:r>
          </a:p>
          <a:p>
            <a:pPr lvl="2"/>
            <a:r>
              <a:rPr lang="en-US" altLang="zh-CN" sz="1600" dirty="0" smtClean="0"/>
              <a:t>CWIC </a:t>
            </a:r>
            <a:r>
              <a:rPr lang="en-US" altLang="zh-CN" sz="1600" dirty="0"/>
              <a:t>is used to </a:t>
            </a:r>
            <a:r>
              <a:rPr lang="x-none" altLang="zh-CN" sz="1600" dirty="0"/>
              <a:t>mitigate uplink intra-cell inter-user </a:t>
            </a:r>
            <a:r>
              <a:rPr lang="x-none" altLang="zh-CN" sz="1600" dirty="0" smtClean="0"/>
              <a:t>interference</a:t>
            </a:r>
            <a:endParaRPr lang="en-US" altLang="zh-CN" sz="1600" dirty="0" smtClean="0"/>
          </a:p>
          <a:p>
            <a:pPr lvl="2"/>
            <a:r>
              <a:rPr lang="x-none" altLang="zh-CN" sz="1600" dirty="0" smtClean="0"/>
              <a:t>IC </a:t>
            </a:r>
            <a:r>
              <a:rPr lang="en-US" altLang="zh-CN" sz="1600" dirty="0"/>
              <a:t>iteration may or may not be implemented to further improve the receiver performance</a:t>
            </a:r>
            <a:r>
              <a:rPr lang="en-US" altLang="zh-CN" sz="1600" strike="sngStrike" dirty="0"/>
              <a:t> </a:t>
            </a:r>
          </a:p>
          <a:p>
            <a:pPr lvl="2"/>
            <a:r>
              <a:rPr lang="en-US" altLang="zh-CN" sz="1600" dirty="0"/>
              <a:t>the Rel-13 BS MMSE-IRC receiver can be applied simultaneously for inter-cell interference suppression while CWIC receiver is used for intra-cell interference cancellation, if inter-cell interference are to be </a:t>
            </a:r>
            <a:r>
              <a:rPr lang="en-US" altLang="zh-CN" sz="1600" dirty="0" smtClean="0"/>
              <a:t>modelled</a:t>
            </a:r>
            <a:endParaRPr lang="en-US" altLang="zh-CN" sz="1600" strike="sngStrike" dirty="0" smtClean="0"/>
          </a:p>
          <a:p>
            <a:pPr lvl="1"/>
            <a:r>
              <a:rPr lang="en-US" altLang="zh-CN" sz="1800" dirty="0"/>
              <a:t>Option 2: </a:t>
            </a:r>
            <a:r>
              <a:rPr lang="en-US" altLang="zh-CN" sz="1800" dirty="0" smtClean="0"/>
              <a:t>SLIC</a:t>
            </a:r>
          </a:p>
          <a:p>
            <a:pPr marL="457200" lvl="1" indent="0">
              <a:buNone/>
            </a:pPr>
            <a:r>
              <a:rPr lang="en-US" altLang="zh-CN" sz="1800" dirty="0"/>
              <a:t>Down-selection to be made in the next meeting by taking complexity and performance into consideration</a:t>
            </a:r>
          </a:p>
          <a:p>
            <a:pPr lvl="0"/>
            <a:r>
              <a:rPr lang="en-US" altLang="zh-CN" sz="2400" dirty="0">
                <a:solidFill>
                  <a:prstClr val="black"/>
                </a:solidFill>
              </a:rPr>
              <a:t>Baseline receiver for performance comparison 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lvl="1"/>
            <a:r>
              <a:rPr lang="en-US" altLang="zh-CN" sz="2000" dirty="0" smtClean="0">
                <a:solidFill>
                  <a:prstClr val="black"/>
                </a:solidFill>
              </a:rPr>
              <a:t>MMSE </a:t>
            </a:r>
            <a:r>
              <a:rPr lang="en-US" altLang="zh-CN" sz="2000" dirty="0">
                <a:solidFill>
                  <a:prstClr val="black"/>
                </a:solidFill>
              </a:rPr>
              <a:t>receiver for intra-cell interference scenario </a:t>
            </a:r>
            <a:r>
              <a:rPr lang="en-US" altLang="zh-CN" sz="2000" dirty="0" smtClean="0">
                <a:solidFill>
                  <a:prstClr val="black"/>
                </a:solidFill>
              </a:rPr>
              <a:t>only</a:t>
            </a:r>
          </a:p>
          <a:p>
            <a:pPr lvl="1"/>
            <a:r>
              <a:rPr lang="en-US" altLang="zh-CN" sz="2000" dirty="0">
                <a:solidFill>
                  <a:prstClr val="black"/>
                </a:solidFill>
              </a:rPr>
              <a:t>Rel-13 BS MMSE-IRC for inter-cell interference suppression, if inter-cell interference are to be </a:t>
            </a:r>
            <a:r>
              <a:rPr lang="en-US" altLang="zh-CN" sz="2000" dirty="0" smtClean="0">
                <a:solidFill>
                  <a:prstClr val="black"/>
                </a:solidFill>
              </a:rPr>
              <a:t>modelled</a:t>
            </a:r>
          </a:p>
          <a:p>
            <a:r>
              <a:rPr lang="en-US" altLang="zh-CN" sz="2400" dirty="0" smtClean="0"/>
              <a:t>Open issues </a:t>
            </a:r>
            <a:r>
              <a:rPr lang="en-US" altLang="zh-CN" sz="2400" dirty="0" smtClean="0">
                <a:solidFill>
                  <a:prstClr val="black"/>
                </a:solidFill>
              </a:rPr>
              <a:t>for </a:t>
            </a:r>
            <a:r>
              <a:rPr lang="en-US" altLang="zh-CN" sz="2400" dirty="0">
                <a:solidFill>
                  <a:prstClr val="black"/>
                </a:solidFill>
              </a:rPr>
              <a:t>intra-cell UEs:</a:t>
            </a:r>
          </a:p>
          <a:p>
            <a:pPr lvl="1"/>
            <a:r>
              <a:rPr lang="en-US" altLang="zh-CN" sz="1800" dirty="0"/>
              <a:t>Number and Spatial </a:t>
            </a:r>
            <a:r>
              <a:rPr lang="en-GB" altLang="zh-CN" sz="1800" dirty="0"/>
              <a:t>correlation level </a:t>
            </a:r>
            <a:r>
              <a:rPr lang="en-US" altLang="zh-CN" sz="1800" dirty="0"/>
              <a:t>for the multiple co-scheduled UEs within the target cell for BSs with different Rx antennas</a:t>
            </a:r>
          </a:p>
          <a:p>
            <a:pPr lvl="2"/>
            <a:r>
              <a:rPr lang="en-US" altLang="zh-CN" sz="1600" dirty="0"/>
              <a:t>The definition and modeling of different correlation levels need to be discussed</a:t>
            </a:r>
          </a:p>
          <a:p>
            <a:pPr lvl="1"/>
            <a:r>
              <a:rPr lang="en-US" altLang="zh-CN" sz="1800" dirty="0"/>
              <a:t>Number of intra-cell interferers / layers to be cancelled for BSs with different Rx antennas</a:t>
            </a:r>
          </a:p>
          <a:p>
            <a:pPr lvl="0"/>
            <a:endParaRPr lang="en-US" altLang="zh-CN" sz="2400" dirty="0" smtClean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US" altLang="zh-CN" sz="24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43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WF on baseline and reference receiver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328592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Use </a:t>
            </a:r>
            <a:r>
              <a:rPr lang="en-US" altLang="zh-CN" sz="2000" dirty="0"/>
              <a:t>MMSE-IRC receiver as the baseline </a:t>
            </a:r>
            <a:r>
              <a:rPr lang="en-US" altLang="zh-CN" sz="2000" dirty="0" smtClean="0"/>
              <a:t>receiver</a:t>
            </a:r>
          </a:p>
          <a:p>
            <a:r>
              <a:rPr lang="en-US" altLang="zh-CN" sz="2000" dirty="0" smtClean="0"/>
              <a:t>In </a:t>
            </a:r>
            <a:r>
              <a:rPr lang="en-US" altLang="zh-CN" sz="2000" dirty="0"/>
              <a:t>multi-cell scenario, for both baseline and reference receivers, implement inter-cell interference and noise whitening, i.e., inter-cell interference suppression with MMSE-IRC</a:t>
            </a:r>
          </a:p>
          <a:p>
            <a:pPr lvl="1"/>
            <a:r>
              <a:rPr lang="en-US" altLang="zh-CN" sz="1600" dirty="0" smtClean="0"/>
              <a:t>Note</a:t>
            </a:r>
            <a:r>
              <a:rPr lang="en-US" altLang="zh-CN" sz="1600" dirty="0"/>
              <a:t>: following the definition in TR 36.884, DM-RS symbols are used to estimate the inter-cell interference covariance matrix, and the estimation of interference covariance matrix is performed at per PRB and per TTI basis.</a:t>
            </a:r>
          </a:p>
          <a:p>
            <a:r>
              <a:rPr lang="en-US" altLang="zh-CN" sz="2000" dirty="0" smtClean="0"/>
              <a:t>CW-IC </a:t>
            </a:r>
            <a:r>
              <a:rPr lang="en-US" altLang="zh-CN" sz="2000" dirty="0"/>
              <a:t>receiver is used for intra-cell inter-user interference mitigation in the reference receiver. </a:t>
            </a:r>
          </a:p>
          <a:p>
            <a:endParaRPr lang="en-US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97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97152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For </a:t>
            </a:r>
            <a:r>
              <a:rPr lang="en-US" sz="2400" dirty="0"/>
              <a:t>2Rx BS: 2 intra-cell UEs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/>
              <a:t>For 4/8Rx BS:</a:t>
            </a:r>
          </a:p>
          <a:p>
            <a:pPr lvl="1"/>
            <a:r>
              <a:rPr lang="en-US" sz="2000" dirty="0"/>
              <a:t>Option 1: 4 intra-cell UEs [implement at most 2 or 3 rounds of decoding]</a:t>
            </a:r>
          </a:p>
          <a:p>
            <a:pPr lvl="1"/>
            <a:r>
              <a:rPr lang="en-US" sz="2000" dirty="0"/>
              <a:t>Option 2: 4 intra-cell UEs and 2 UEs per spatial layer</a:t>
            </a:r>
          </a:p>
          <a:p>
            <a:pPr lvl="2"/>
            <a:r>
              <a:rPr lang="en-US" sz="1800" dirty="0"/>
              <a:t>[for UEs within the same spatial layer, implement CW-IC]</a:t>
            </a:r>
          </a:p>
          <a:p>
            <a:pPr lvl="2"/>
            <a:r>
              <a:rPr lang="en-US" sz="1800" dirty="0"/>
              <a:t>[for UEs in different spatial layers, implement IRC to suppress the inter-user interference</a:t>
            </a:r>
            <a:r>
              <a:rPr lang="en-US" sz="1800" dirty="0" smtClean="0"/>
              <a:t>]</a:t>
            </a:r>
          </a:p>
          <a:p>
            <a:pPr lvl="1"/>
            <a:r>
              <a:rPr lang="en-US" sz="2000" dirty="0" smtClean="0"/>
              <a:t>Option </a:t>
            </a:r>
            <a:r>
              <a:rPr lang="en-US" sz="2000" dirty="0"/>
              <a:t>3: 2 intra-cell UEs</a:t>
            </a:r>
          </a:p>
          <a:p>
            <a:pPr lvl="1"/>
            <a:r>
              <a:rPr lang="en-US" sz="2000" dirty="0"/>
              <a:t>Keep three options open and make down-selection in the next meeting</a:t>
            </a:r>
          </a:p>
          <a:p>
            <a:pPr lvl="1"/>
            <a:r>
              <a:rPr lang="en-US" sz="2000" dirty="0"/>
              <a:t>Note: the text in [] is for companies’ reference for simulator setup and result alignment, and it is FFS whether to capture these text into the </a:t>
            </a:r>
            <a:r>
              <a:rPr lang="en-US" sz="2000" dirty="0" smtClean="0"/>
              <a:t>TR</a:t>
            </a:r>
            <a:endParaRPr lang="en-US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/>
              <a:t>WF on handling of intra-cell UEs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94478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423</Words>
  <Application>Microsoft Office PowerPoint</Application>
  <PresentationFormat>On-screen Show (4:3)</PresentationFormat>
  <Paragraphs>42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主题​​</vt:lpstr>
      <vt:lpstr>WF on baseline and reference receiver for BS IC</vt:lpstr>
      <vt:lpstr>Background: agreements in RAN4 #80bis</vt:lpstr>
      <vt:lpstr>WF on baseline and reference receiver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China Telecom</dc:creator>
  <cp:lastModifiedBy>Zhang, Li 7. (Nokia - CN/Beijing)</cp:lastModifiedBy>
  <cp:revision>42</cp:revision>
  <dcterms:created xsi:type="dcterms:W3CDTF">2016-10-20T10:53:20Z</dcterms:created>
  <dcterms:modified xsi:type="dcterms:W3CDTF">2016-11-17T19:53:15Z</dcterms:modified>
</cp:coreProperties>
</file>