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40" autoAdjust="0"/>
    <p:restoredTop sz="94257" autoAdjust="0"/>
  </p:normalViewPr>
  <p:slideViewPr>
    <p:cSldViewPr>
      <p:cViewPr varScale="1">
        <p:scale>
          <a:sx n="66" d="100"/>
          <a:sy n="66" d="100"/>
        </p:scale>
        <p:origin x="-14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D13DB-F708-4757-8BBE-5C892246D1A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4DD12-0D34-4E48-A107-1449C2DC2B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2657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3028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1120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CB3B-73C6-46DC-A73C-527E3F57F4CD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7853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1AF-A437-45FC-9BA7-0A90D2557A42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5168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9E23-17C4-44F5-8AC1-CD48C62BA356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136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B7792-826E-480C-B9C8-2C1F3D69F6ED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106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C8C41-9E9C-484C-BDCC-8F2F7706B245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8912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1940-E26B-4CF7-80FA-0ED345ECF149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249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870B-60C6-40A8-A08C-74BAA02CDB2D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16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D6BFD-1D00-468E-B151-9429D708AB9F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230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AE5B-7A8B-4945-BF2A-EBBE414942C4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750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2F74-4158-4750-89D7-363A6AA644E5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4241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4403-7C8D-488F-B50F-8A8433DAC4EE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457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E95CD-A47B-41A7-8006-C49FC4CC8CFC}" type="datetime1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676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WF on intra-cell interference </a:t>
            </a:r>
            <a:r>
              <a:rPr lang="en-US" altLang="zh-CN" sz="4000" dirty="0" err="1" smtClean="0"/>
              <a:t>modelling</a:t>
            </a:r>
            <a:r>
              <a:rPr lang="en-US" altLang="zh-CN" sz="4000" dirty="0" smtClean="0"/>
              <a:t> for BS IC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105"/>
            <a:ext cx="6400800" cy="1273696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ZTE , China Telecom, </a:t>
            </a:r>
            <a:r>
              <a:rPr lang="en-US" altLang="zh-CN" sz="2800" dirty="0" smtClean="0">
                <a:solidFill>
                  <a:schemeClr val="tx1"/>
                </a:solidFill>
              </a:rPr>
              <a:t>Nokia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67544" y="260648"/>
            <a:ext cx="59046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200" dirty="0" smtClean="0"/>
              <a:t>3GPP TSG-RAN WG4 Meeting #81</a:t>
            </a:r>
          </a:p>
          <a:p>
            <a:pPr algn="l"/>
            <a:r>
              <a:rPr lang="en-US" altLang="zh-CN" sz="2200" dirty="0" smtClean="0"/>
              <a:t>Reno</a:t>
            </a:r>
            <a:r>
              <a:rPr lang="en-US" altLang="zh-CN" sz="2200" dirty="0"/>
              <a:t>, Nevada, USA, 14 - 18 November, 2016</a:t>
            </a:r>
            <a:endParaRPr lang="zh-CN" alt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9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R4-1610711</a:t>
            </a:r>
            <a:endParaRPr lang="zh-CN" altLang="en-US" sz="22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236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Way forward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328592"/>
          </a:xfrm>
        </p:spPr>
        <p:txBody>
          <a:bodyPr>
            <a:noAutofit/>
          </a:bodyPr>
          <a:lstStyle/>
          <a:p>
            <a:pPr lvl="0"/>
            <a:r>
              <a:rPr lang="en-US" altLang="zh-CN" dirty="0" smtClean="0"/>
              <a:t>SNR distribution</a:t>
            </a:r>
            <a:r>
              <a:rPr lang="en-US" altLang="zh-CN" sz="2800" dirty="0" smtClean="0"/>
              <a:t> </a:t>
            </a:r>
            <a:r>
              <a:rPr lang="en-US" altLang="zh-CN" dirty="0" smtClean="0"/>
              <a:t>and spatial correlation level for the multiple co-scheduled intra-cell UEs</a:t>
            </a:r>
            <a:endParaRPr lang="zh-CN" altLang="zh-CN" sz="2800" dirty="0" smtClean="0"/>
          </a:p>
          <a:p>
            <a:pPr lvl="1"/>
            <a:r>
              <a:rPr lang="en-US" altLang="zh-CN" dirty="0" smtClean="0"/>
              <a:t>For 2Rx BS:</a:t>
            </a:r>
            <a:endParaRPr lang="zh-CN" altLang="zh-CN" sz="2400" dirty="0" smtClean="0"/>
          </a:p>
          <a:p>
            <a:pPr lvl="2"/>
            <a:r>
              <a:rPr lang="en-US" altLang="zh-CN" dirty="0" smtClean="0"/>
              <a:t>2 intra-cell UEs</a:t>
            </a:r>
            <a:endParaRPr lang="zh-CN" altLang="zh-CN" sz="2000" dirty="0" smtClean="0"/>
          </a:p>
          <a:p>
            <a:pPr lvl="3"/>
            <a:r>
              <a:rPr lang="en-US" altLang="zh-CN" dirty="0" smtClean="0"/>
              <a:t>Option a: equal SNR; low correlation between UEs (i.e., uncorrelated)</a:t>
            </a:r>
            <a:endParaRPr lang="zh-CN" altLang="zh-CN" sz="1800" dirty="0" smtClean="0"/>
          </a:p>
          <a:p>
            <a:pPr lvl="3"/>
            <a:r>
              <a:rPr lang="en-US" altLang="zh-CN" dirty="0" smtClean="0"/>
              <a:t>Option b: unequal SNR, SNR difference is [3-6] dB; high correlation between UEs; details to be discussed in the next meeting</a:t>
            </a:r>
          </a:p>
          <a:p>
            <a:pPr lvl="3"/>
            <a:r>
              <a:rPr lang="en-US" altLang="zh-CN" dirty="0" smtClean="0">
                <a:solidFill>
                  <a:srgbClr val="FF0000"/>
                </a:solidFill>
              </a:rPr>
              <a:t>Option c: unequal SNR, SNR difference is [3-6] dB; low correlation between UEs; </a:t>
            </a:r>
            <a:endParaRPr lang="zh-CN" altLang="zh-CN" dirty="0" smtClean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197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97152"/>
          </a:xfrm>
        </p:spPr>
        <p:txBody>
          <a:bodyPr>
            <a:noAutofit/>
          </a:bodyPr>
          <a:lstStyle/>
          <a:p>
            <a:pPr lvl="1"/>
            <a:r>
              <a:rPr lang="en-US" altLang="zh-CN" dirty="0" smtClean="0"/>
              <a:t>For 4/8Rx BS:</a:t>
            </a:r>
            <a:endParaRPr lang="zh-CN" altLang="zh-CN" sz="2400" dirty="0" smtClean="0"/>
          </a:p>
          <a:p>
            <a:pPr lvl="2"/>
            <a:r>
              <a:rPr lang="en-US" altLang="zh-CN" dirty="0" smtClean="0"/>
              <a:t>Option 1: 4 intra-cell UEs</a:t>
            </a:r>
            <a:endParaRPr lang="zh-CN" altLang="zh-CN" sz="2000" dirty="0" smtClean="0"/>
          </a:p>
          <a:p>
            <a:pPr lvl="3"/>
            <a:r>
              <a:rPr lang="en-US" altLang="zh-CN" dirty="0" smtClean="0"/>
              <a:t>equal SNR; low correlation between UEs</a:t>
            </a:r>
            <a:endParaRPr lang="zh-CN" altLang="zh-CN" sz="1800" dirty="0" smtClean="0"/>
          </a:p>
          <a:p>
            <a:pPr lvl="2"/>
            <a:r>
              <a:rPr lang="en-US" altLang="zh-CN" dirty="0" smtClean="0"/>
              <a:t>Option 2: 4 intra-cell UEs and 2 UEs per spatial layer</a:t>
            </a:r>
            <a:endParaRPr lang="zh-CN" altLang="zh-CN" sz="2000" dirty="0" smtClean="0"/>
          </a:p>
          <a:p>
            <a:pPr lvl="3"/>
            <a:r>
              <a:rPr lang="en-US" altLang="zh-CN" dirty="0" smtClean="0"/>
              <a:t>UEs within the same spatial layer: unequal SNR, SNR difference is [3-6] dB; high correlation between UEs; details to be discussed in the next meeting</a:t>
            </a:r>
            <a:endParaRPr lang="zh-CN" altLang="zh-CN" sz="1800" dirty="0" smtClean="0"/>
          </a:p>
          <a:p>
            <a:pPr lvl="3"/>
            <a:r>
              <a:rPr lang="en-US" altLang="zh-CN" dirty="0" smtClean="0"/>
              <a:t>UEs in different spatial layers: low correlation</a:t>
            </a:r>
            <a:endParaRPr lang="zh-CN" altLang="zh-CN" sz="1800" dirty="0" smtClean="0"/>
          </a:p>
          <a:p>
            <a:pPr lvl="2"/>
            <a:r>
              <a:rPr lang="en-US" altLang="zh-CN" dirty="0" smtClean="0"/>
              <a:t>Option 3: 2 intra-cell UEs</a:t>
            </a:r>
            <a:endParaRPr lang="zh-CN" altLang="zh-CN" sz="2000" dirty="0" smtClean="0"/>
          </a:p>
          <a:p>
            <a:pPr lvl="3"/>
            <a:r>
              <a:rPr lang="en-US" altLang="zh-CN" dirty="0" smtClean="0"/>
              <a:t>Option 3a: equal SNR; low correlation between UEs</a:t>
            </a:r>
            <a:endParaRPr lang="zh-CN" altLang="zh-CN" sz="1800" dirty="0" smtClean="0"/>
          </a:p>
          <a:p>
            <a:pPr lvl="3"/>
            <a:r>
              <a:rPr lang="en-US" altLang="zh-CN" dirty="0" smtClean="0"/>
              <a:t>Option 3b: unequal SNR, SNR difference is [3-6] dB; high correlation between UEs; details to be discussed in the next meeting</a:t>
            </a:r>
          </a:p>
          <a:p>
            <a:pPr lvl="3"/>
            <a:r>
              <a:rPr lang="en-US" altLang="zh-CN" dirty="0" smtClean="0">
                <a:solidFill>
                  <a:srgbClr val="FF0000"/>
                </a:solidFill>
              </a:rPr>
              <a:t>Option 3c: unequal SNR, SNR difference is [3-6] dB; low correlation between UEs; </a:t>
            </a:r>
          </a:p>
          <a:p>
            <a:pPr lvl="3"/>
            <a:endParaRPr lang="en-US" altLang="zh-CN" dirty="0" smtClean="0"/>
          </a:p>
          <a:p>
            <a:pPr lvl="3"/>
            <a:endParaRPr lang="zh-CN" altLang="zh-CN" sz="1800" dirty="0" smtClean="0"/>
          </a:p>
          <a:p>
            <a:endParaRPr lang="en-US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/>
              <a:t>Way forward</a:t>
            </a:r>
          </a:p>
        </p:txBody>
      </p:sp>
    </p:spTree>
    <p:extLst>
      <p:ext uri="{BB962C8B-B14F-4D97-AF65-F5344CB8AC3E}">
        <p14:creationId xmlns:p14="http://schemas.microsoft.com/office/powerpoint/2010/main" xmlns="" val="194478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97152"/>
          </a:xfrm>
        </p:spPr>
        <p:txBody>
          <a:bodyPr>
            <a:noAutofit/>
          </a:bodyPr>
          <a:lstStyle/>
          <a:p>
            <a:pPr lvl="1"/>
            <a:r>
              <a:rPr lang="en-US" altLang="zh-CN" dirty="0" smtClean="0"/>
              <a:t>Down-selection on intra-cell interference model will be made in the next meeting</a:t>
            </a:r>
            <a:endParaRPr lang="zh-CN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/>
              <a:t>Way forward</a:t>
            </a:r>
          </a:p>
        </p:txBody>
      </p:sp>
    </p:spTree>
    <p:extLst>
      <p:ext uri="{BB962C8B-B14F-4D97-AF65-F5344CB8AC3E}">
        <p14:creationId xmlns:p14="http://schemas.microsoft.com/office/powerpoint/2010/main" xmlns="" val="194478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267</Words>
  <Application>Microsoft Office PowerPoint</Application>
  <PresentationFormat>全屏显示(4:3)</PresentationFormat>
  <Paragraphs>32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WF on intra-cell interference modelling for BS IC</vt:lpstr>
      <vt:lpstr>Way forward</vt:lpstr>
      <vt:lpstr>幻灯片 3</vt:lpstr>
      <vt:lpstr>幻灯片 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China Telecom</dc:creator>
  <cp:lastModifiedBy>Qian Yang</cp:lastModifiedBy>
  <cp:revision>44</cp:revision>
  <dcterms:created xsi:type="dcterms:W3CDTF">2016-10-20T10:53:20Z</dcterms:created>
  <dcterms:modified xsi:type="dcterms:W3CDTF">2016-11-17T18:52:27Z</dcterms:modified>
</cp:coreProperties>
</file>