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602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30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80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500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133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684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23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349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83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521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189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73216-0886-40FC-AB0C-A4DDA2B625D0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0BE35-6E6C-4431-8529-92E36FAD64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63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Way forward </a:t>
            </a:r>
            <a:r>
              <a:rPr lang="en-US" dirty="0"/>
              <a:t>on </a:t>
            </a:r>
            <a:r>
              <a:rPr lang="en-US" dirty="0" err="1"/>
              <a:t>eMTC</a:t>
            </a:r>
            <a:r>
              <a:rPr lang="en-US" dirty="0"/>
              <a:t> UE demodulation and CQI tests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/>
              <a:t>Ericsson</a:t>
            </a:r>
            <a:endParaRPr lang="en-US" sz="3200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Reno, Nevada, USA, 14-18, November,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R4-1610710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316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Demodulation requirements for </a:t>
            </a:r>
            <a:r>
              <a:rPr lang="en-US" dirty="0" err="1"/>
              <a:t>eMTC</a:t>
            </a:r>
            <a:r>
              <a:rPr lang="en-US" dirty="0"/>
              <a:t> PBCH/MPDCCH/PDSCH are specified according to the simulation summary R4-1610709.</a:t>
            </a:r>
          </a:p>
          <a:p>
            <a:r>
              <a:rPr lang="en-US" dirty="0"/>
              <a:t>Companies are encouraged to provide the updated simulation results with impairments for </a:t>
            </a:r>
            <a:r>
              <a:rPr lang="en-US" dirty="0" err="1"/>
              <a:t>eMTC</a:t>
            </a:r>
            <a:r>
              <a:rPr lang="en-US" dirty="0"/>
              <a:t> UE demodulation requirements in RAN4#82 taking into account: </a:t>
            </a:r>
          </a:p>
          <a:p>
            <a:pPr lvl="1"/>
            <a:r>
              <a:rPr lang="en-US" dirty="0"/>
              <a:t>PMI periodicity in the PDSCH TM6 test corrected from 8ms to 10ms.</a:t>
            </a:r>
          </a:p>
          <a:p>
            <a:pPr lvl="1"/>
            <a:r>
              <a:rPr lang="en-US" dirty="0"/>
              <a:t>DL scheduling pattern corrected for PDSCH TM2/TM6 test without repetition.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338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eMTC</a:t>
            </a:r>
            <a:r>
              <a:rPr lang="en-US" dirty="0"/>
              <a:t> CQI definition test and UE-selected </a:t>
            </a:r>
            <a:r>
              <a:rPr lang="en-US" dirty="0" err="1"/>
              <a:t>subband</a:t>
            </a:r>
            <a:r>
              <a:rPr lang="en-US" dirty="0"/>
              <a:t> CQI test are specified.</a:t>
            </a:r>
          </a:p>
          <a:p>
            <a:pPr lvl="1"/>
            <a:r>
              <a:rPr lang="en-US" dirty="0"/>
              <a:t>Companies are encouraged to provide the verification results for CQI tests in RAN4#82. </a:t>
            </a:r>
          </a:p>
          <a:p>
            <a:pPr lvl="1"/>
            <a:r>
              <a:rPr lang="en-US" dirty="0"/>
              <a:t>Interested companies may propose how to ensure the </a:t>
            </a:r>
            <a:r>
              <a:rPr lang="en-US" dirty="0" err="1"/>
              <a:t>eMTC</a:t>
            </a:r>
            <a:r>
              <a:rPr lang="en-US" dirty="0"/>
              <a:t> UE </a:t>
            </a:r>
            <a:r>
              <a:rPr lang="en-US"/>
              <a:t>report the CQI </a:t>
            </a:r>
            <a:r>
              <a:rPr lang="en-US" dirty="0"/>
              <a:t>index based on the CQI table 3 specified in TS36.213 Table 7.2.3-3.</a:t>
            </a:r>
          </a:p>
        </p:txBody>
      </p:sp>
    </p:spTree>
    <p:extLst>
      <p:ext uri="{BB962C8B-B14F-4D97-AF65-F5344CB8AC3E}">
        <p14:creationId xmlns:p14="http://schemas.microsoft.com/office/powerpoint/2010/main" val="2258814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145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Arial</vt:lpstr>
      <vt:lpstr>Calibri</vt:lpstr>
      <vt:lpstr>Calibri Light</vt:lpstr>
      <vt:lpstr>Times New Roman</vt:lpstr>
      <vt:lpstr>Office Theme</vt:lpstr>
      <vt:lpstr>Way forward on eMTC UE demodulation and CQI tests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Kazuyoshi Uesaka</dc:creator>
  <cp:lastModifiedBy>Kazuyoshi Uesaka</cp:lastModifiedBy>
  <cp:revision>61</cp:revision>
  <dcterms:created xsi:type="dcterms:W3CDTF">2016-11-15T16:34:32Z</dcterms:created>
  <dcterms:modified xsi:type="dcterms:W3CDTF">2016-11-18T21:40:05Z</dcterms:modified>
</cp:coreProperties>
</file>