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dense urban scenario for coexistence study for WP5D on new radio access technology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#81                                                    Reno, Nevada, USA, 14th - 18th November 2016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dirty="0"/>
              <a:t>11.3.1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R4-1610622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Simulation results have shown that coordinated BS position in the coexistence study will lead to a higher relative throughput loss of the victim UE due to the interfering BS.</a:t>
            </a:r>
          </a:p>
          <a:p>
            <a:r>
              <a:rPr lang="en-GB" dirty="0"/>
              <a:t>Thus there is no need to have random shift between BSs in different operators for the dense urban scenario.</a:t>
            </a:r>
          </a:p>
          <a:p>
            <a:pPr lvl="1"/>
            <a:r>
              <a:rPr lang="en-GB" dirty="0"/>
              <a:t>This will not represent a worse scenario.</a:t>
            </a:r>
          </a:p>
          <a:p>
            <a:pPr lvl="1"/>
            <a:r>
              <a:rPr lang="en-GB" dirty="0"/>
              <a:t>Will add another source of uncertainty in the calibration process.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Assume coordinated BS position in the dense urban scenario for the coexistence study.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127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WF on dense urban scenario for coexistence study for WP5D on new radio access technology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58</cp:revision>
  <dcterms:created xsi:type="dcterms:W3CDTF">2016-11-16T01:29:09Z</dcterms:created>
  <dcterms:modified xsi:type="dcterms:W3CDTF">2016-11-18T04:59:17Z</dcterms:modified>
</cp:coreProperties>
</file>