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62" r:id="rId3"/>
    <p:sldId id="275" r:id="rId4"/>
    <p:sldId id="283" r:id="rId5"/>
    <p:sldId id="282" r:id="rId6"/>
  </p:sldIdLst>
  <p:sldSz cx="12192000" cy="6858000"/>
  <p:notesSz cx="6884988" cy="10018713"/>
  <p:embeddedFontLst>
    <p:embeddedFont>
      <p:font typeface="宋体" panose="02010600030101010101" pitchFamily="2" charset="-122"/>
      <p:regular r:id="rId9"/>
    </p:embeddedFont>
    <p:embeddedFont>
      <p:font typeface="맑은 고딕" panose="020B0503020000020004" pitchFamily="34" charset="-127"/>
      <p:regular r:id="rId10"/>
      <p:bold r:id="rId11"/>
    </p:embeddedFon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62"/>
            <p14:sldId id="275"/>
            <p14:sldId id="283"/>
            <p14:sldId id="28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6699FF"/>
    <a:srgbClr val="FF7C80"/>
    <a:srgbClr val="9FB7D3"/>
    <a:srgbClr val="99CCFF"/>
    <a:srgbClr val="6A8FBF"/>
    <a:srgbClr val="00A9D4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1812" autoAdjust="0"/>
  </p:normalViewPr>
  <p:slideViewPr>
    <p:cSldViewPr snapToGrid="0" snapToObjects="1">
      <p:cViewPr varScale="1">
        <p:scale>
          <a:sx n="61" d="100"/>
          <a:sy n="61" d="100"/>
        </p:scale>
        <p:origin x="-46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Network Based CRS Mitigation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#81</a:t>
            </a:r>
            <a:r>
              <a:rPr lang="en-GB" sz="1800" b="1" i="1" dirty="0"/>
              <a:t> 	</a:t>
            </a:r>
            <a:r>
              <a:rPr lang="en-GB" sz="1800" b="1" i="1" dirty="0" smtClean="0"/>
              <a:t>					</a:t>
            </a:r>
            <a:r>
              <a:rPr lang="en-GB" sz="1800" b="1" i="1" dirty="0" smtClean="0"/>
              <a:t>R4-1610352</a:t>
            </a:r>
            <a:endParaRPr lang="en-US" sz="1800" dirty="0"/>
          </a:p>
          <a:p>
            <a:pPr>
              <a:buNone/>
            </a:pPr>
            <a:r>
              <a:rPr lang="en-GB" sz="1800" b="1" dirty="0"/>
              <a:t>Reno, Nevada, USA, 14</a:t>
            </a:r>
            <a:r>
              <a:rPr lang="en-GB" sz="1800" b="1" baseline="30000" dirty="0"/>
              <a:t>th</a:t>
            </a:r>
            <a:r>
              <a:rPr lang="en-GB" sz="1800" b="1" dirty="0"/>
              <a:t> - 18</a:t>
            </a:r>
            <a:r>
              <a:rPr lang="en-GB" sz="1800" b="1" baseline="30000" dirty="0"/>
              <a:t>th</a:t>
            </a:r>
            <a:r>
              <a:rPr lang="en-GB" sz="1800" b="1" dirty="0"/>
              <a:t> November </a:t>
            </a:r>
            <a:r>
              <a:rPr lang="en-GB" sz="1800" b="1" dirty="0" smtClean="0"/>
              <a:t>2016</a:t>
            </a:r>
          </a:p>
          <a:p>
            <a:pPr>
              <a:buNone/>
            </a:pPr>
            <a:r>
              <a:rPr lang="en-GB" sz="1800" b="1" smtClean="0"/>
              <a:t>Agenda Item: 13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0114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B0F0"/>
                </a:solidFill>
              </a:rPr>
              <a:t>omits CRS 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enables CRS 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121579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274947" cy="1320023"/>
            <a:chOff x="270689" y="4897993"/>
            <a:chExt cx="11274947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579542" y="5417845"/>
              <a:ext cx="86515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Full CRS BW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85688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567487" y="5668731"/>
              <a:ext cx="79301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Muted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618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989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</TotalTime>
  <Words>321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宋体</vt:lpstr>
      <vt:lpstr>맑은 고딕</vt:lpstr>
      <vt:lpstr>Wingdings</vt:lpstr>
      <vt:lpstr>Ericsson Capital TT</vt:lpstr>
      <vt:lpstr>PresentationTemplate2011</vt:lpstr>
      <vt:lpstr>Motivation for New Work Item on Network Based CRS Mitigation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131</cp:revision>
  <dcterms:created xsi:type="dcterms:W3CDTF">2011-05-24T09:22:48Z</dcterms:created>
  <dcterms:modified xsi:type="dcterms:W3CDTF">2016-11-04T21:50:19Z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