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3825" autoAdjust="0"/>
  </p:normalViewPr>
  <p:slideViewPr>
    <p:cSldViewPr>
      <p:cViewPr varScale="1">
        <p:scale>
          <a:sx n="59" d="100"/>
          <a:sy n="59" d="100"/>
        </p:scale>
        <p:origin x="76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11/18/2016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 dirty="0">
                <a:ea typeface="+mj-ea"/>
              </a:rPr>
              <a:t>Way forward on BS unwanted emissions for IMT parameters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	</a:t>
            </a:r>
            <a:r>
              <a:rPr lang="en-US" altLang="sv-SE" sz="3000" noProof="0" dirty="0">
                <a:solidFill>
                  <a:schemeClr val="tx1"/>
                </a:solidFill>
              </a:rPr>
              <a:t>11.5.3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3GPP TSG-RAN WG4 #81</a:t>
            </a:r>
            <a:r>
              <a:rPr lang="en-US" altLang="sv-SE" sz="2400" b="1" dirty="0">
                <a:cs typeface="Arial" panose="020B0604020202020204" pitchFamily="34" charset="0"/>
              </a:rPr>
              <a:t>					</a:t>
            </a:r>
            <a:r>
              <a:rPr lang="en-US" altLang="sv-SE" sz="2000" b="1" dirty="0">
                <a:cs typeface="Arial" panose="020B0604020202020204" pitchFamily="34" charset="0"/>
              </a:rPr>
              <a:t>Tdoc R4-1610629</a:t>
            </a:r>
            <a:endParaRPr lang="sv-SE" altLang="sv-SE" sz="2400" b="1" dirty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altLang="sv-SE" sz="2000" b="1" dirty="0">
                <a:cs typeface="Arial" panose="020B0604020202020204" pitchFamily="34" charset="0"/>
              </a:rPr>
              <a:t>Reno, NV, US, 14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– 18</a:t>
            </a:r>
            <a:r>
              <a:rPr lang="en-US" altLang="sv-SE" sz="2000" b="1" baseline="30000" dirty="0">
                <a:cs typeface="Arial" panose="020B0604020202020204" pitchFamily="34" charset="0"/>
              </a:rPr>
              <a:t>th</a:t>
            </a:r>
            <a:r>
              <a:rPr lang="en-US" altLang="sv-SE" sz="2000" b="1" dirty="0">
                <a:cs typeface="Arial" panose="020B0604020202020204" pitchFamily="34" charset="0"/>
              </a:rPr>
              <a:t> November 2016</a:t>
            </a:r>
            <a:endParaRPr lang="sv-SE" altLang="sv-SE" sz="2000" b="1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 dirty="0"/>
              <a:t>BS unwanted emissions for LS response to ITU-R WP5D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Mask submitted to ITU-R should be a simpler “pragmatic” mask for sharing studies and may be different from the final mask</a:t>
            </a:r>
          </a:p>
          <a:p>
            <a:r>
              <a:rPr lang="en-US" sz="2400" dirty="0"/>
              <a:t>Mask applicability can be limited to the set of IMT parameters submitted to ITU-R (e.g. for a single channel BW)</a:t>
            </a:r>
          </a:p>
          <a:p>
            <a:r>
              <a:rPr lang="en-US" sz="2400" dirty="0"/>
              <a:t>Adopt 1MHz resolution bandwidth for defining the mask</a:t>
            </a:r>
            <a:endParaRPr lang="en-US" sz="1800" dirty="0"/>
          </a:p>
          <a:p>
            <a:r>
              <a:rPr lang="en-US" sz="2400" dirty="0"/>
              <a:t>Mask to be aligned with ACLR based on co-existence studies</a:t>
            </a:r>
          </a:p>
          <a:p>
            <a:pPr lvl="1">
              <a:defRPr/>
            </a:pPr>
            <a:r>
              <a:rPr lang="en-US" altLang="zh-CN" sz="1800" dirty="0"/>
              <a:t>FCC limits and ACLR can be considered as starting point to define the mask</a:t>
            </a:r>
          </a:p>
          <a:p>
            <a:pPr lvl="1">
              <a:defRPr/>
            </a:pPr>
            <a:r>
              <a:rPr lang="en-US" altLang="zh-CN" sz="1800" dirty="0"/>
              <a:t>The method to define the E-UTRA mask can be considered for NR as well, i.e. considering the link between SEM and ACLR.</a:t>
            </a:r>
          </a:p>
          <a:p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29795</TotalTime>
  <Words>130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SimSun</vt:lpstr>
      <vt:lpstr>SimSun</vt:lpstr>
      <vt:lpstr>Arial</vt:lpstr>
      <vt:lpstr>Calibri</vt:lpstr>
      <vt:lpstr>Office 主题</vt:lpstr>
      <vt:lpstr>Way forward on BS unwanted emissions for IMT parameters</vt:lpstr>
      <vt:lpstr>BS unwanted emissions for LS response to ITU-R WP5D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275</cp:revision>
  <dcterms:created xsi:type="dcterms:W3CDTF">2014-03-20T14:32:54Z</dcterms:created>
  <dcterms:modified xsi:type="dcterms:W3CDTF">2016-11-18T22:10:50Z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