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5" r:id="rId5"/>
    <p:sldId id="263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1" clrIdx="0">
    <p:extLst>
      <p:ext uri="{19B8F6BF-5375-455C-9EA6-DF929625EA0E}">
        <p15:presenceInfo xmlns:p15="http://schemas.microsoft.com/office/powerpoint/2012/main" userId="Kazuyoshi Ues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69" d="100"/>
          <a:sy n="69" d="100"/>
        </p:scale>
        <p:origin x="2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5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4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839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02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239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71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5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0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2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0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5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simulation assumptions for SI acquisition for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Ericsson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#80BIS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10-14, October,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801729" y="223837"/>
            <a:ext cx="1944687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R4-168725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09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MIB-NB/SIB1-NB/SIB2-NB acquisition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MIB-NB TTI = 640ms</a:t>
            </a:r>
          </a:p>
          <a:p>
            <a:r>
              <a:rPr lang="en-US" dirty="0"/>
              <a:t>SIB1-NB TTI = 2560ms</a:t>
            </a:r>
          </a:p>
          <a:p>
            <a:r>
              <a:rPr lang="en-US" dirty="0"/>
              <a:t>SIB2-NB TTI is up to </a:t>
            </a:r>
            <a:r>
              <a:rPr lang="en-US" dirty="0" err="1"/>
              <a:t>eNB</a:t>
            </a:r>
            <a:r>
              <a:rPr lang="en-US" dirty="0"/>
              <a:t> scheduling</a:t>
            </a:r>
          </a:p>
          <a:p>
            <a:r>
              <a:rPr lang="en-US" dirty="0"/>
              <a:t>Candidate algorithms to acquire MIB-NB/SIB1-NB/SIB2-NB</a:t>
            </a:r>
          </a:p>
          <a:p>
            <a:pPr lvl="1" hangingPunct="0"/>
            <a:r>
              <a:rPr lang="en-US" dirty="0"/>
              <a:t>Baseline: The “keep trying” decoder is definition is: The decoder simply “keeps trying” to decode the transmitted NPBCH frames until the decoder eventually gets lucky and decodes it correctly. With this solution there is a trade-off between coverage gain and decoding time (i.e. the number of decoding attempts). [Refer to R1-132908] </a:t>
            </a:r>
          </a:p>
          <a:p>
            <a:pPr lvl="1" hangingPunct="0"/>
            <a:r>
              <a:rPr lang="en-US" dirty="0"/>
              <a:t>Other algorithms are not precluded</a:t>
            </a:r>
          </a:p>
          <a:p>
            <a:pPr hangingPunct="0"/>
            <a:r>
              <a:rPr lang="en-US" dirty="0"/>
              <a:t>MIB-NB/SIB1-NB/SIB2-NB acquisition delay =  [90/99]%-</a:t>
            </a:r>
            <a:r>
              <a:rPr lang="en-US" dirty="0" err="1"/>
              <a:t>ile</a:t>
            </a:r>
            <a:r>
              <a:rPr lang="en-US" dirty="0"/>
              <a:t> of the number of frames required to successfully decode the MIB-NB/SIB1-NB/SIB2-NB</a:t>
            </a:r>
          </a:p>
          <a:p>
            <a:pPr hangingPunct="0"/>
            <a:r>
              <a:rPr lang="en-US" dirty="0"/>
              <a:t>To obtain MIB-NB/SIB1-NB/SIB2-NB acquisition delay, companies are encouraged to provide CDF of MIB-NB/SIB1-NB/SIB2-NB acquisition time based on the simulation results in the following slides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483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69" y="256068"/>
            <a:ext cx="11627841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MIB-NB acquisition in RRM core requirements under normal coverage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6722622"/>
              </p:ext>
            </p:extLst>
          </p:nvPr>
        </p:nvGraphicFramePr>
        <p:xfrm>
          <a:off x="838200" y="1825625"/>
          <a:ext cx="10515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79520076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7905144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9752648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8112989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106521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96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005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363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Modulation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751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Coding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044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Payload (without CRC)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29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153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926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679" y="298013"/>
            <a:ext cx="11702642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MIB-NB acquisition in RRM core requirements under enhanced coverage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4897105"/>
              </p:ext>
            </p:extLst>
          </p:nvPr>
        </p:nvGraphicFramePr>
        <p:xfrm>
          <a:off x="838200" y="1825625"/>
          <a:ext cx="10515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79520076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7905144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9752648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8112989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106521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96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005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363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Modulation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751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Coding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044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Payload (without CRC)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29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-15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-15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-15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-15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153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243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5110" cy="1325563"/>
          </a:xfrm>
        </p:spPr>
        <p:txBody>
          <a:bodyPr/>
          <a:lstStyle/>
          <a:p>
            <a:r>
              <a:rPr lang="en-US" dirty="0"/>
              <a:t>Simulation assumption for SIB1-NB acquisition in RRM test under normal coverage 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5074674"/>
              </p:ext>
            </p:extLst>
          </p:nvPr>
        </p:nvGraphicFramePr>
        <p:xfrm>
          <a:off x="838200" y="1825625"/>
          <a:ext cx="10515600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988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I_TBS {0/3/6/9} = {208/328/440/680bits}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Repetition number {4 ,8, 16}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-4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-4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-4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-4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253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 for SIB1-NB acquisition in RRM test under enhanced coverage 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7710712"/>
              </p:ext>
            </p:extLst>
          </p:nvPr>
        </p:nvGraphicFramePr>
        <p:xfrm>
          <a:off x="838200" y="1825625"/>
          <a:ext cx="10515600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06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I_TBS {0/3/6/9} = {208/328/440/680bits}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Repetition number {4 ,8, 16}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75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5110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SIB2-NB acquisition in RRM test under normal coverage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0966937"/>
              </p:ext>
            </p:extLst>
          </p:nvPr>
        </p:nvGraphicFramePr>
        <p:xfrm>
          <a:off x="838200" y="1825625"/>
          <a:ext cx="10515600" cy="441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244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SF {1,2,…,8,10}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387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NPDSCH Repetition number  (*1)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[32]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[32]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[32]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[32]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NPDCCH Repetition number (*1)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[128]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[128]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[64]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[64]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52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-4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-4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-4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-4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42110" y="6375082"/>
            <a:ext cx="107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(*1) The values are set based on R4-168791. </a:t>
            </a:r>
          </a:p>
        </p:txBody>
      </p:sp>
    </p:spTree>
    <p:extLst>
      <p:ext uri="{BB962C8B-B14F-4D97-AF65-F5344CB8AC3E}">
        <p14:creationId xmlns:p14="http://schemas.microsoft.com/office/powerpoint/2010/main" val="4193308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 for SIB2-NB acquisition in RRM test under enhanced coverage 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2520078"/>
              </p:ext>
            </p:extLst>
          </p:nvPr>
        </p:nvGraphicFramePr>
        <p:xfrm>
          <a:off x="838200" y="1825625"/>
          <a:ext cx="10515600" cy="441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55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SF {1,2,…,8,10}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4237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NPDSCH Repetition number  (*1)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[256]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[256]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[256]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[256]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NPDCCH Repetition number (*1)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[1024]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[1024]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[512]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[512]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348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42110" y="6375082"/>
            <a:ext cx="107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(*1) The values are set based on R4-168791. </a:t>
            </a:r>
          </a:p>
        </p:txBody>
      </p:sp>
    </p:spTree>
    <p:extLst>
      <p:ext uri="{BB962C8B-B14F-4D97-AF65-F5344CB8AC3E}">
        <p14:creationId xmlns:p14="http://schemas.microsoft.com/office/powerpoint/2010/main" val="2198735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744</Words>
  <Application>Microsoft Office PowerPoint</Application>
  <PresentationFormat>Widescreen</PresentationFormat>
  <Paragraphs>246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Batang</vt:lpstr>
      <vt:lpstr>Arial</vt:lpstr>
      <vt:lpstr>Calibri</vt:lpstr>
      <vt:lpstr>Calibri Light</vt:lpstr>
      <vt:lpstr>Times New Roman</vt:lpstr>
      <vt:lpstr>Office Theme</vt:lpstr>
      <vt:lpstr>WF on simulation assumptions for SI acquisition for NB-IoT</vt:lpstr>
      <vt:lpstr>MIB-NB/SIB1-NB/SIB2-NB acquisition</vt:lpstr>
      <vt:lpstr>Simulation assumption for MIB-NB acquisition in RRM core requirements under normal coverage</vt:lpstr>
      <vt:lpstr>Simulation assumption for MIB-NB acquisition in RRM core requirements under enhanced coverage</vt:lpstr>
      <vt:lpstr>Simulation assumption for SIB1-NB acquisition in RRM test under normal coverage </vt:lpstr>
      <vt:lpstr>Simulation assumption for SIB1-NB acquisition in RRM test under enhanced coverage </vt:lpstr>
      <vt:lpstr>Simulation assumption for SIB2-NB acquisition in RRM test under normal coverage</vt:lpstr>
      <vt:lpstr>Simulation assumption for SIB2-NB acquisition in RRM test under enhanced coverage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Kazuyoshi Uesaka</dc:creator>
  <cp:lastModifiedBy>Kazuyoshi Uesaka</cp:lastModifiedBy>
  <cp:revision>55</cp:revision>
  <dcterms:created xsi:type="dcterms:W3CDTF">2016-10-11T11:14:10Z</dcterms:created>
  <dcterms:modified xsi:type="dcterms:W3CDTF">2016-10-13T13:35:15Z</dcterms:modified>
</cp:coreProperties>
</file>