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62" r:id="rId4"/>
    <p:sldId id="261" r:id="rId5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3292" autoAdjust="0"/>
    <p:restoredTop sz="88586" autoAdjust="0"/>
  </p:normalViewPr>
  <p:slideViewPr>
    <p:cSldViewPr snapToGrid="0" snapToObjects="1">
      <p:cViewPr varScale="1">
        <p:scale>
          <a:sx n="52" d="100"/>
          <a:sy n="52" d="100"/>
        </p:scale>
        <p:origin x="-26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6088A-4387-4A34-B72E-E6A9A22D463B}" type="datetimeFigureOut">
              <a:rPr kumimoji="1" lang="ja-JP" altLang="en-US" smtClean="0"/>
              <a:t>16/8/26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4C6AF6-DC54-45AC-83A3-3EBC9BA882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0534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C6AF6-DC54-45AC-83A3-3EBC9BA88237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9855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2379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06748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3768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46226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833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0710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16/8/26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5677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18732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16/8/26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64398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67488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C21-9815-C642-949C-FA6BF3BD16B1}" type="datetimeFigureOut">
              <a:rPr kumimoji="1" lang="zh-CN" altLang="en-US" smtClean="0"/>
              <a:t>16/8/26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31003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79C21-9815-C642-949C-FA6BF3BD16B1}" type="datetimeFigureOut">
              <a:rPr kumimoji="1" lang="zh-CN" altLang="en-US" smtClean="0"/>
              <a:t>16/8/26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D006A-CD79-504A-92C8-0F5D7997C90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44550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</a:t>
            </a:r>
            <a:r>
              <a:rPr lang="en-US" altLang="zh-CN" dirty="0"/>
              <a:t>forward on co-</a:t>
            </a:r>
            <a:r>
              <a:rPr lang="en-US" altLang="zh-CN" dirty="0" smtClean="0"/>
              <a:t>existence </a:t>
            </a:r>
            <a:r>
              <a:rPr lang="en-US" altLang="zh-CN" dirty="0"/>
              <a:t>study below 6GHz for </a:t>
            </a:r>
            <a:r>
              <a:rPr lang="en-US" altLang="zh-CN" dirty="0" smtClean="0"/>
              <a:t>NR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zh-CN" dirty="0" smtClean="0"/>
              <a:t>CMCC, NTT </a:t>
            </a:r>
            <a:r>
              <a:rPr kumimoji="1" lang="en-US" altLang="zh-CN" dirty="0" smtClean="0"/>
              <a:t>DoCoMo</a:t>
            </a:r>
            <a:r>
              <a:rPr kumimoji="1" lang="zh-CN" altLang="en-US" dirty="0" smtClean="0"/>
              <a:t>,</a:t>
            </a:r>
            <a:r>
              <a:rPr kumimoji="1" lang="en-US" altLang="zh-CN" smtClean="0"/>
              <a:t>KT</a:t>
            </a:r>
            <a:endParaRPr kumimoji="1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196436" y="139712"/>
            <a:ext cx="2325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R4-167125 </a:t>
            </a:r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200870" y="143544"/>
            <a:ext cx="5850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altLang="zh-CN" b="1" dirty="0"/>
              <a:t>3GPP TSG-RAN WG4 #80	</a:t>
            </a:r>
            <a:endParaRPr lang="en-US" altLang="zh-CN" b="1" dirty="0" smtClean="0"/>
          </a:p>
          <a:p>
            <a:pPr hangingPunct="0"/>
            <a:r>
              <a:rPr lang="en-US" altLang="zh-CN" b="1" dirty="0" smtClean="0"/>
              <a:t>Gothenburg</a:t>
            </a:r>
            <a:r>
              <a:rPr lang="en-US" altLang="zh-CN" b="1" dirty="0"/>
              <a:t>, Sweden, 22nd – 26th August 2016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2109063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Background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25353"/>
          </a:xfrm>
        </p:spPr>
        <p:txBody>
          <a:bodyPr>
            <a:normAutofit fontScale="77500" lnSpcReduction="20000"/>
          </a:bodyPr>
          <a:lstStyle/>
          <a:p>
            <a:r>
              <a:rPr kumimoji="1" lang="en-US" altLang="zh-CN" dirty="0" smtClean="0"/>
              <a:t>In RAN4#80, co-existence study for  5G NR below 6GHz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was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discussed, it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observed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that:</a:t>
            </a:r>
          </a:p>
          <a:p>
            <a:pPr lvl="1"/>
            <a:r>
              <a:rPr kumimoji="1" lang="en-US" altLang="zh-CN" dirty="0" smtClean="0"/>
              <a:t>It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could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possible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reuse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some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existing co-existence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simulation results for LTE and MSR including AAS </a:t>
            </a:r>
          </a:p>
          <a:p>
            <a:pPr lvl="1"/>
            <a:r>
              <a:rPr kumimoji="1" lang="en-US" altLang="zh-CN" dirty="0" smtClean="0"/>
              <a:t>New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characteristics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NR,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such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new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frequency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range,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new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antenna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err="1" smtClean="0"/>
              <a:t>beamforming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configuration,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may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have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impact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co-existence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results</a:t>
            </a:r>
            <a:r>
              <a:rPr kumimoji="1" lang="zh-CN" altLang="en-US" dirty="0" smtClean="0"/>
              <a:t> </a:t>
            </a:r>
            <a:endParaRPr kumimoji="1" lang="en-US" altLang="zh-CN" dirty="0" smtClean="0"/>
          </a:p>
          <a:p>
            <a:pPr marL="57150" indent="0">
              <a:buNone/>
            </a:pPr>
            <a:endParaRPr kumimoji="1" lang="en-US" altLang="zh-CN" sz="3100" dirty="0"/>
          </a:p>
          <a:p>
            <a:pPr marL="57150" indent="0">
              <a:buNone/>
            </a:pPr>
            <a:r>
              <a:rPr kumimoji="1" lang="en-US" altLang="zh-CN" sz="2200" b="1" dirty="0" smtClean="0"/>
              <a:t>[1]</a:t>
            </a:r>
            <a:r>
              <a:rPr kumimoji="1" lang="zh-CN" altLang="en-US" sz="2200" b="1" dirty="0" smtClean="0"/>
              <a:t> </a:t>
            </a:r>
            <a:r>
              <a:rPr kumimoji="1" lang="en-GB" altLang="zh-CN" sz="2200" b="1" dirty="0" smtClean="0"/>
              <a:t>R4-165064</a:t>
            </a:r>
            <a:r>
              <a:rPr kumimoji="1" lang="zh-CN" altLang="zh-CN" sz="2200" b="1" dirty="0" smtClean="0"/>
              <a:t>,</a:t>
            </a:r>
            <a:r>
              <a:rPr kumimoji="1" lang="en-GB" altLang="zh-CN" sz="2200" b="1" dirty="0" smtClean="0"/>
              <a:t>Consideration on RAN4 NR SI work</a:t>
            </a:r>
            <a:r>
              <a:rPr kumimoji="1" lang="zh-CN" altLang="zh-CN" sz="2200" b="1" dirty="0" smtClean="0"/>
              <a:t>,</a:t>
            </a:r>
            <a:r>
              <a:rPr kumimoji="1" lang="en-GB" altLang="zh-CN" sz="2200" b="1" dirty="0" smtClean="0"/>
              <a:t> NTT DOCOMO INC</a:t>
            </a:r>
            <a:endParaRPr kumimoji="1" lang="en-US" altLang="zh-CN" sz="2200" b="1" dirty="0" smtClean="0"/>
          </a:p>
          <a:p>
            <a:pPr marL="57150" indent="0">
              <a:buNone/>
            </a:pPr>
            <a:r>
              <a:rPr kumimoji="1" lang="en-US" altLang="zh-CN" sz="2200" b="1" dirty="0"/>
              <a:t>[2]</a:t>
            </a:r>
            <a:r>
              <a:rPr kumimoji="1" lang="zh-CN" altLang="en-US" sz="2200" b="1" dirty="0"/>
              <a:t> </a:t>
            </a:r>
            <a:r>
              <a:rPr kumimoji="1" lang="en-GB" altLang="zh-CN" sz="2200" b="1" dirty="0"/>
              <a:t>R4-166523</a:t>
            </a:r>
            <a:r>
              <a:rPr kumimoji="1" lang="en-US" altLang="zh-CN" sz="2200" b="1" dirty="0"/>
              <a:t>,</a:t>
            </a:r>
            <a:r>
              <a:rPr kumimoji="1" lang="zh-CN" altLang="zh-CN" sz="2200" b="1" dirty="0"/>
              <a:t> </a:t>
            </a:r>
            <a:r>
              <a:rPr kumimoji="1" lang="en-GB" altLang="zh-CN" sz="2200" b="1" dirty="0"/>
              <a:t>On carrier bandwidths for NR in below 6GHz and mm-Wave </a:t>
            </a:r>
            <a:r>
              <a:rPr kumimoji="1" lang="en-GB" altLang="zh-CN" sz="2200" b="1" dirty="0" smtClean="0"/>
              <a:t>frequencies</a:t>
            </a:r>
            <a:r>
              <a:rPr kumimoji="1" lang="en-US" altLang="zh-CN" sz="2200" b="1" dirty="0" smtClean="0"/>
              <a:t>,</a:t>
            </a:r>
            <a:r>
              <a:rPr kumimoji="1" lang="zh-CN" altLang="en-US" sz="2200" b="1" dirty="0" smtClean="0"/>
              <a:t> </a:t>
            </a:r>
            <a:r>
              <a:rPr kumimoji="1" lang="en-GB" altLang="zh-CN" sz="2200" b="1" dirty="0"/>
              <a:t>Ericsson</a:t>
            </a:r>
            <a:r>
              <a:rPr kumimoji="1" lang="zh-CN" altLang="zh-CN" sz="2200" b="1" dirty="0"/>
              <a:t> </a:t>
            </a:r>
            <a:endParaRPr kumimoji="1" lang="en-US" altLang="zh-CN" sz="2200" b="1" dirty="0"/>
          </a:p>
          <a:p>
            <a:pPr marL="57150" indent="0">
              <a:buNone/>
            </a:pPr>
            <a:r>
              <a:rPr kumimoji="1" lang="en-US" altLang="zh-CN" sz="2200" b="1" dirty="0" smtClean="0"/>
              <a:t>[3</a:t>
            </a:r>
            <a:r>
              <a:rPr kumimoji="1" lang="en-US" altLang="zh-CN" sz="2200" b="1" dirty="0"/>
              <a:t>]</a:t>
            </a:r>
            <a:r>
              <a:rPr kumimoji="1" lang="zh-CN" altLang="en-US" sz="2200" b="1" dirty="0"/>
              <a:t> </a:t>
            </a:r>
            <a:r>
              <a:rPr kumimoji="1" lang="en-GB" altLang="zh-CN" sz="2200" b="1" dirty="0"/>
              <a:t>R4-166103</a:t>
            </a:r>
            <a:r>
              <a:rPr kumimoji="1" lang="en-US" altLang="zh-CN" sz="2200" b="1" dirty="0"/>
              <a:t>,</a:t>
            </a:r>
            <a:r>
              <a:rPr kumimoji="1" lang="zh-CN" altLang="zh-CN" sz="2200" b="1" dirty="0"/>
              <a:t> </a:t>
            </a:r>
            <a:r>
              <a:rPr kumimoji="1" lang="en-GB" altLang="zh-CN" sz="2200" b="1" dirty="0"/>
              <a:t>Discussion on co-existence study for frequency below 6GHz</a:t>
            </a:r>
            <a:r>
              <a:rPr kumimoji="1" lang="en-US" altLang="zh-CN" sz="2200" b="1" dirty="0"/>
              <a:t>,</a:t>
            </a:r>
            <a:r>
              <a:rPr kumimoji="1" lang="zh-CN" altLang="en-US" sz="2200" b="1" dirty="0"/>
              <a:t> </a:t>
            </a:r>
            <a:r>
              <a:rPr kumimoji="1" lang="en-US" altLang="zh-CN" sz="2200" b="1" dirty="0"/>
              <a:t>CMCC</a:t>
            </a:r>
            <a:r>
              <a:rPr kumimoji="1" lang="en-GB" altLang="zh-CN" sz="2200" b="1" dirty="0"/>
              <a:t/>
            </a:r>
            <a:br>
              <a:rPr kumimoji="1" lang="en-GB" altLang="zh-CN" sz="2200" b="1" dirty="0"/>
            </a:br>
            <a:r>
              <a:rPr kumimoji="1" lang="en-US" altLang="zh-CN" sz="2200" b="1" dirty="0"/>
              <a:t>[4]</a:t>
            </a:r>
            <a:r>
              <a:rPr kumimoji="1" lang="zh-CN" altLang="en-US" sz="2200" b="1" dirty="0"/>
              <a:t> </a:t>
            </a:r>
            <a:r>
              <a:rPr kumimoji="1" lang="en-GB" altLang="zh-CN" sz="2200" b="1" dirty="0"/>
              <a:t>R4-166203</a:t>
            </a:r>
            <a:r>
              <a:rPr kumimoji="1" lang="en-US" altLang="zh-CN" sz="2200" b="1" dirty="0"/>
              <a:t>,</a:t>
            </a:r>
            <a:r>
              <a:rPr kumimoji="1" lang="zh-CN" altLang="en-US" sz="2200" b="1" dirty="0"/>
              <a:t> </a:t>
            </a:r>
            <a:r>
              <a:rPr kumimoji="1" lang="en-GB" altLang="zh-CN" sz="2200" b="1" dirty="0"/>
              <a:t>On below 6 GHz requirement re-use for NR</a:t>
            </a:r>
            <a:r>
              <a:rPr kumimoji="1" lang="zh-CN" altLang="zh-CN" sz="2200" b="1" dirty="0"/>
              <a:t>,</a:t>
            </a:r>
            <a:r>
              <a:rPr kumimoji="1" lang="en-GB" altLang="zh-CN" sz="2200" b="1" dirty="0"/>
              <a:t>Ericsson</a:t>
            </a:r>
            <a:endParaRPr kumimoji="1" lang="zh-CN" altLang="zh-CN" sz="2200" b="1" dirty="0"/>
          </a:p>
          <a:p>
            <a:pPr marL="57150" indent="0">
              <a:buNone/>
            </a:pPr>
            <a:r>
              <a:rPr kumimoji="1" lang="en-US" altLang="zh-CN" sz="2200" b="1" dirty="0"/>
              <a:t>[5]</a:t>
            </a:r>
            <a:r>
              <a:rPr kumimoji="1" lang="zh-CN" altLang="en-US" sz="2200" b="1" dirty="0"/>
              <a:t> </a:t>
            </a:r>
            <a:r>
              <a:rPr kumimoji="1" lang="en-GB" altLang="zh-CN" sz="2200" b="1" dirty="0"/>
              <a:t>R4-166202</a:t>
            </a:r>
            <a:r>
              <a:rPr kumimoji="1" lang="en-US" altLang="zh-CN" sz="2200" b="1" dirty="0"/>
              <a:t>,</a:t>
            </a:r>
            <a:r>
              <a:rPr kumimoji="1" lang="zh-CN" altLang="en-US" sz="2200" b="1" dirty="0"/>
              <a:t> </a:t>
            </a:r>
            <a:r>
              <a:rPr kumimoji="1" lang="en-GB" altLang="zh-CN" sz="2200" b="1" dirty="0"/>
              <a:t>Co-existence simulation results for NR below 6 GHz</a:t>
            </a:r>
            <a:r>
              <a:rPr kumimoji="1" lang="zh-CN" altLang="zh-CN" sz="2200" b="1" dirty="0"/>
              <a:t>,</a:t>
            </a:r>
            <a:r>
              <a:rPr kumimoji="1" lang="zh-CN" altLang="en-US" sz="2200" b="1" dirty="0"/>
              <a:t> </a:t>
            </a:r>
            <a:r>
              <a:rPr kumimoji="1" lang="en-GB" altLang="zh-CN" sz="2200" b="1" dirty="0" smtClean="0"/>
              <a:t>Ericsson</a:t>
            </a:r>
          </a:p>
          <a:p>
            <a:pPr marL="57150" indent="0">
              <a:buNone/>
            </a:pPr>
            <a:r>
              <a:rPr kumimoji="1" lang="en-GB" altLang="zh-CN" sz="2200" b="1" dirty="0" smtClean="0"/>
              <a:t>[6] R4-1654</a:t>
            </a:r>
            <a:r>
              <a:rPr kumimoji="1" lang="en-US" altLang="zh-CN" sz="2200" b="1" dirty="0" smtClean="0"/>
              <a:t>9</a:t>
            </a:r>
            <a:r>
              <a:rPr kumimoji="1" lang="en-GB" altLang="zh-CN" sz="2200" b="1" dirty="0" smtClean="0"/>
              <a:t>4, Feasibility of UE UL </a:t>
            </a:r>
            <a:r>
              <a:rPr kumimoji="1" lang="en-GB" altLang="zh-CN" sz="2200" b="1" dirty="0" err="1" smtClean="0"/>
              <a:t>beamforming</a:t>
            </a:r>
            <a:r>
              <a:rPr kumimoji="1" lang="en-GB" altLang="zh-CN" sz="2200" b="1" dirty="0" smtClean="0"/>
              <a:t> for NR</a:t>
            </a:r>
            <a:r>
              <a:rPr kumimoji="1" lang="zh-CN" altLang="en-US" sz="2200" b="1" dirty="0"/>
              <a:t>,</a:t>
            </a:r>
            <a:r>
              <a:rPr kumimoji="1" lang="en-GB" altLang="zh-CN" sz="2200" b="1" dirty="0" smtClean="0"/>
              <a:t> Ericsson</a:t>
            </a:r>
          </a:p>
        </p:txBody>
      </p:sp>
    </p:spTree>
    <p:extLst>
      <p:ext uri="{BB962C8B-B14F-4D97-AF65-F5344CB8AC3E}">
        <p14:creationId xmlns:p14="http://schemas.microsoft.com/office/powerpoint/2010/main" val="382325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zh-CN" dirty="0" smtClean="0"/>
              <a:t>WF on co-existence study below 6GHz </a:t>
            </a:r>
            <a:endParaRPr kumimoji="1"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0004880"/>
              </p:ext>
            </p:extLst>
          </p:nvPr>
        </p:nvGraphicFramePr>
        <p:xfrm>
          <a:off x="457200" y="3005524"/>
          <a:ext cx="8229600" cy="27683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2462"/>
                <a:gridCol w="2137894"/>
                <a:gridCol w="2165857"/>
                <a:gridCol w="2513387"/>
              </a:tblGrid>
              <a:tr h="403472">
                <a:tc>
                  <a:txBody>
                    <a:bodyPr/>
                    <a:lstStyle/>
                    <a:p>
                      <a:r>
                        <a:rPr lang="en-US" altLang="zh-CN" sz="1200" dirty="0" err="1" smtClean="0"/>
                        <a:t>Beamforming</a:t>
                      </a:r>
                      <a:r>
                        <a:rPr lang="en-US" altLang="zh-CN" sz="1200" dirty="0" smtClean="0"/>
                        <a:t> </a:t>
                      </a:r>
                      <a:r>
                        <a:rPr lang="en-US" altLang="zh-CN" sz="1200" dirty="0" err="1" smtClean="0"/>
                        <a:t>configuraion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Around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700MHz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Around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2GHz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Around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4GHz</a:t>
                      </a:r>
                      <a:endParaRPr lang="zh-CN" altLang="en-US" sz="1200" dirty="0"/>
                    </a:p>
                  </a:txBody>
                  <a:tcPr/>
                </a:tc>
              </a:tr>
              <a:tr h="901878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No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err="1" smtClean="0"/>
                        <a:t>Beamforming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zh-CN" sz="1200" dirty="0" smtClean="0"/>
                        <a:t>Check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the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applicability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of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reusing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existing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co-existence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study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results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after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RAN1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specification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becomes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clear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and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stable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zh-CN" sz="1200" dirty="0" smtClean="0"/>
                        <a:t>Check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the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applicability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of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reusing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existing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co-existence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study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results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after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RAN1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specification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becomes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clear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and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stable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zh-CN" sz="1200" dirty="0" smtClean="0"/>
                        <a:t>Check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the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applicability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of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reusing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existing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co-existence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study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results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after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RAN1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specification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becomes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clear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and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stable</a:t>
                      </a:r>
                      <a:endParaRPr lang="zh-CN" altLang="en-US" sz="1200" dirty="0"/>
                    </a:p>
                  </a:txBody>
                  <a:tcPr/>
                </a:tc>
              </a:tr>
              <a:tr h="735742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BS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err="1" smtClean="0"/>
                        <a:t>Beamforming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only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Check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the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applicability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of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BS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beamforming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200" dirty="0" smtClean="0"/>
                        <a:t>Check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the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applicability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of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reusing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existing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co-existence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study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results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such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AAS</a:t>
                      </a:r>
                      <a:endParaRPr lang="zh-CN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200" dirty="0" smtClean="0"/>
                        <a:t>Check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the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applicability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of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reusing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existing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co-existence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study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results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such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as</a:t>
                      </a:r>
                      <a:r>
                        <a:rPr kumimoji="1" lang="zh-CN" altLang="en-US" sz="1200" dirty="0" smtClean="0"/>
                        <a:t> </a:t>
                      </a:r>
                      <a:r>
                        <a:rPr kumimoji="1" lang="en-US" altLang="zh-CN" sz="1200" dirty="0" smtClean="0"/>
                        <a:t>AAS</a:t>
                      </a:r>
                      <a:endParaRPr lang="zh-CN" altLang="en-US" sz="1200" dirty="0" smtClean="0"/>
                    </a:p>
                  </a:txBody>
                  <a:tcPr/>
                </a:tc>
              </a:tr>
              <a:tr h="569607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BS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and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UE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err="1" smtClean="0"/>
                        <a:t>Beamforming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Check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the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applicability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of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UE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beamforming</a:t>
                      </a:r>
                      <a:endParaRPr lang="zh-CN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Check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the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applicability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of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UE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beamforming</a:t>
                      </a:r>
                      <a:endParaRPr lang="zh-CN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Check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the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applicability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of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UE</a:t>
                      </a:r>
                      <a:r>
                        <a:rPr lang="zh-CN" altLang="en-US" sz="1200" dirty="0" smtClean="0"/>
                        <a:t> </a:t>
                      </a:r>
                      <a:r>
                        <a:rPr lang="en-US" altLang="zh-CN" sz="1200" dirty="0" smtClean="0"/>
                        <a:t>beamforming</a:t>
                      </a:r>
                      <a:endParaRPr lang="zh-CN" altLang="en-US" sz="12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内容占位符 2"/>
          <p:cNvSpPr txBox="1">
            <a:spLocks/>
          </p:cNvSpPr>
          <p:nvPr/>
        </p:nvSpPr>
        <p:spPr>
          <a:xfrm>
            <a:off x="457200" y="1330836"/>
            <a:ext cx="8229600" cy="1540781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certain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case,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existing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co-existence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results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cannot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reused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after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applicability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checking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agreement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made,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new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co-existence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study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should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conducted</a:t>
            </a:r>
          </a:p>
          <a:p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certain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case</a:t>
            </a:r>
            <a:r>
              <a:rPr kumimoji="1" lang="zh-CN" altLang="en-US" dirty="0"/>
              <a:t>,</a:t>
            </a:r>
            <a:r>
              <a:rPr kumimoji="1" lang="en-US" altLang="zh-CN" dirty="0" smtClean="0"/>
              <a:t>no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new co-existence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study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should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conducted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before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agreements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err="1" smtClean="0"/>
              <a:t>beamforming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applicability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checking</a:t>
            </a:r>
            <a:endParaRPr kumimoji="1" lang="en-US" altLang="zh-CN" dirty="0"/>
          </a:p>
        </p:txBody>
      </p:sp>
      <p:sp>
        <p:nvSpPr>
          <p:cNvPr id="6" name="文本框 5"/>
          <p:cNvSpPr txBox="1"/>
          <p:nvPr/>
        </p:nvSpPr>
        <p:spPr>
          <a:xfrm>
            <a:off x="490859" y="5947448"/>
            <a:ext cx="81959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i="1" dirty="0" smtClean="0"/>
              <a:t>Note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that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the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frequency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ranges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selected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from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TR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38.913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are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just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examples,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the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carrier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frequency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for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the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co-existence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simulation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could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be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further</a:t>
            </a:r>
            <a:r>
              <a:rPr kumimoji="1" lang="zh-CN" altLang="en-US" i="1" dirty="0" smtClean="0"/>
              <a:t> </a:t>
            </a:r>
            <a:r>
              <a:rPr kumimoji="1" lang="en-US" altLang="zh-CN" i="1" dirty="0" smtClean="0"/>
              <a:t>discussed.</a:t>
            </a:r>
            <a:endParaRPr kumimoji="1" lang="zh-CN" altLang="en-US" i="1" dirty="0"/>
          </a:p>
        </p:txBody>
      </p:sp>
    </p:spTree>
    <p:extLst>
      <p:ext uri="{BB962C8B-B14F-4D97-AF65-F5344CB8AC3E}">
        <p14:creationId xmlns:p14="http://schemas.microsoft.com/office/powerpoint/2010/main" val="2161420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zh-CN" dirty="0" smtClean="0"/>
              <a:t>WF on co-existence study below 6GHz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case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necessity</a:t>
            </a:r>
            <a:r>
              <a:rPr kumimoji="1" lang="zh-CN" altLang="zh-CN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new co-existence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study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identified,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make agreement on simulation assumptions </a:t>
            </a:r>
          </a:p>
          <a:p>
            <a:pPr lvl="1"/>
            <a:r>
              <a:rPr kumimoji="1" lang="en-US" altLang="zh-CN" dirty="0" smtClean="0"/>
              <a:t>reuse</a:t>
            </a:r>
            <a:r>
              <a:rPr kumimoji="1" lang="zh-CN" altLang="en-US" dirty="0" smtClean="0"/>
              <a:t> </a:t>
            </a:r>
            <a:r>
              <a:rPr kumimoji="1" lang="en-US" altLang="zh-CN" dirty="0"/>
              <a:t>s</a:t>
            </a:r>
            <a:r>
              <a:rPr kumimoji="1" lang="en-US" altLang="zh-CN" dirty="0" smtClean="0"/>
              <a:t>imulation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assumption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existing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co-existence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study which is suitable for NR as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much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possible</a:t>
            </a:r>
          </a:p>
          <a:p>
            <a:pPr lvl="1"/>
            <a:r>
              <a:rPr kumimoji="1" lang="en-US" altLang="zh-CN" dirty="0" smtClean="0"/>
              <a:t>discuss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following new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parameters</a:t>
            </a:r>
            <a:endParaRPr kumimoji="1" lang="en-US" altLang="zh-CN" dirty="0"/>
          </a:p>
          <a:p>
            <a:pPr lvl="2"/>
            <a:r>
              <a:rPr kumimoji="1" lang="en-US" altLang="zh-CN" dirty="0" smtClean="0"/>
              <a:t>Carrier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frequency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simulation</a:t>
            </a:r>
          </a:p>
          <a:p>
            <a:pPr lvl="2"/>
            <a:r>
              <a:rPr kumimoji="1" lang="en-US" altLang="zh-CN" dirty="0" smtClean="0"/>
              <a:t>Antenna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configuration and </a:t>
            </a:r>
            <a:r>
              <a:rPr kumimoji="1" lang="en-US" altLang="zh-CN" dirty="0" err="1" smtClean="0"/>
              <a:t>beamforming</a:t>
            </a:r>
            <a:r>
              <a:rPr kumimoji="1" lang="en-US" altLang="zh-CN" dirty="0" smtClean="0"/>
              <a:t> parameters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both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UE</a:t>
            </a:r>
          </a:p>
          <a:p>
            <a:pPr lvl="2"/>
            <a:r>
              <a:rPr kumimoji="1" lang="en-US" altLang="zh-CN" dirty="0" smtClean="0"/>
              <a:t>Other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parameters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not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precluded</a:t>
            </a:r>
          </a:p>
        </p:txBody>
      </p:sp>
    </p:spTree>
    <p:extLst>
      <p:ext uri="{BB962C8B-B14F-4D97-AF65-F5344CB8AC3E}">
        <p14:creationId xmlns:p14="http://schemas.microsoft.com/office/powerpoint/2010/main" val="603482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437</Words>
  <Application>Microsoft Macintosh PowerPoint</Application>
  <PresentationFormat>全屏显示(4:3)</PresentationFormat>
  <Paragraphs>43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Way forward on co-existence study below 6GHz for NR</vt:lpstr>
      <vt:lpstr>Background</vt:lpstr>
      <vt:lpstr>WF on co-existence study below 6GHz </vt:lpstr>
      <vt:lpstr>WF on co-existence study below 6GHz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qun pan</dc:creator>
  <cp:lastModifiedBy>qun pan</cp:lastModifiedBy>
  <cp:revision>35</cp:revision>
  <dcterms:created xsi:type="dcterms:W3CDTF">2016-08-24T07:52:34Z</dcterms:created>
  <dcterms:modified xsi:type="dcterms:W3CDTF">2016-08-26T08:18:49Z</dcterms:modified>
</cp:coreProperties>
</file>