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than Thangarasa" initials="S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292" autoAdjust="0"/>
    <p:restoredTop sz="94660"/>
  </p:normalViewPr>
  <p:slideViewPr>
    <p:cSldViewPr>
      <p:cViewPr>
        <p:scale>
          <a:sx n="90" d="100"/>
          <a:sy n="9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</a:t>
            </a:r>
            <a:r>
              <a:rPr lang="en-US" dirty="0" smtClean="0"/>
              <a:t>alignment of NB-IOT test cases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[…]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#80</a:t>
            </a:r>
            <a:endParaRPr kumimoji="1" lang="en-US" altLang="zh-CN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Gothenburg, Sweden,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7620000" y="200454"/>
            <a:ext cx="1523999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latin typeface="Arial" charset="0"/>
                <a:ea typeface="ＭＳ Ｐゴシック" pitchFamily="34" charset="-128"/>
              </a:rPr>
              <a:t>R4-167121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181600"/>
          </a:xfrm>
        </p:spPr>
        <p:txBody>
          <a:bodyPr>
            <a:normAutofit/>
          </a:bodyPr>
          <a:lstStyle/>
          <a:p>
            <a:r>
              <a:rPr lang="en-US" dirty="0" smtClean="0"/>
              <a:t>RAN4 is currently developing the RRM test cases for NB-IOT for UEs in normal and enhanced coverage.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4257440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SNR levels and repetition levels for test cases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SNR levels for tests:</a:t>
            </a:r>
          </a:p>
          <a:p>
            <a:pPr lvl="1"/>
            <a:r>
              <a:rPr lang="en-US" dirty="0" smtClean="0"/>
              <a:t>Normal coverage tests are </a:t>
            </a:r>
            <a:r>
              <a:rPr lang="en-US" dirty="0" smtClean="0"/>
              <a:t>defined using the category 0 </a:t>
            </a:r>
            <a:r>
              <a:rPr lang="en-US" altLang="ja-JP" dirty="0" err="1" smtClean="0"/>
              <a:t>Es</a:t>
            </a:r>
            <a:r>
              <a:rPr lang="en-US" altLang="ja-JP" dirty="0" smtClean="0"/>
              <a:t>/</a:t>
            </a:r>
            <a:r>
              <a:rPr lang="en-US" altLang="ja-JP" dirty="0" err="1" smtClean="0"/>
              <a:t>Iot</a:t>
            </a:r>
            <a:r>
              <a:rPr lang="en-US" dirty="0" smtClean="0"/>
              <a:t> levels. </a:t>
            </a:r>
            <a:endParaRPr lang="en-US" dirty="0" smtClean="0"/>
          </a:p>
          <a:p>
            <a:pPr lvl="1"/>
            <a:r>
              <a:rPr lang="en-US" dirty="0" smtClean="0"/>
              <a:t>Enhanced coverage tests are defined at </a:t>
            </a:r>
            <a:r>
              <a:rPr lang="en-US" dirty="0" err="1" smtClean="0"/>
              <a:t>Es</a:t>
            </a:r>
            <a:r>
              <a:rPr lang="en-US" dirty="0" smtClean="0"/>
              <a:t>/</a:t>
            </a:r>
            <a:r>
              <a:rPr lang="en-US" dirty="0" err="1" smtClean="0"/>
              <a:t>Iot</a:t>
            </a:r>
            <a:r>
              <a:rPr lang="en-US" dirty="0" smtClean="0"/>
              <a:t> level of -</a:t>
            </a:r>
            <a:r>
              <a:rPr lang="en-US" dirty="0" smtClean="0"/>
              <a:t>12 </a:t>
            </a:r>
            <a:r>
              <a:rPr lang="en-US" dirty="0"/>
              <a:t>dB </a:t>
            </a:r>
            <a:r>
              <a:rPr lang="en-US" dirty="0" smtClean="0"/>
              <a:t>level</a:t>
            </a:r>
            <a:r>
              <a:rPr lang="en-US" dirty="0" smtClean="0"/>
              <a:t>.</a:t>
            </a:r>
          </a:p>
          <a:p>
            <a:pPr lvl="1"/>
            <a:r>
              <a:rPr lang="en-US" dirty="0" err="1" smtClean="0"/>
              <a:t>Noc</a:t>
            </a:r>
            <a:r>
              <a:rPr lang="en-US" dirty="0" smtClean="0"/>
              <a:t> is set to -88dBm </a:t>
            </a:r>
            <a:r>
              <a:rPr lang="en-US" dirty="0"/>
              <a:t>for enhanced coverage </a:t>
            </a:r>
            <a:r>
              <a:rPr lang="en-US" dirty="0" smtClean="0"/>
              <a:t>tests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 smtClean="0"/>
              <a:t>Repetition levels 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enhanced coverage for all test cases except RLM:</a:t>
            </a:r>
          </a:p>
          <a:p>
            <a:pPr lvl="1"/>
            <a:r>
              <a:rPr lang="en-US" dirty="0" smtClean="0"/>
              <a:t>NPDCCH, NPDSCH = 128</a:t>
            </a:r>
          </a:p>
          <a:p>
            <a:pPr lvl="1"/>
            <a:r>
              <a:rPr lang="en-US" dirty="0" smtClean="0"/>
              <a:t>NPUSCH = 32</a:t>
            </a:r>
            <a:endParaRPr lang="sv-SE" dirty="0" smtClean="0"/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UE UL Timing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 is to take following uplink timing behavior into account when defining the tests: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667000"/>
            <a:ext cx="4800600" cy="37421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9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UE DL timing Behavior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RAN4 is to take following downlink timing behavior into account when defining the tests: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667000"/>
            <a:ext cx="6858000" cy="3746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7533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154</Words>
  <Application>Microsoft Office PowerPoint</Application>
  <PresentationFormat>On-screen Show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alignment of NB-IOT test cases</vt:lpstr>
      <vt:lpstr>Background</vt:lpstr>
      <vt:lpstr>SNR levels and repetition levels for test cases</vt:lpstr>
      <vt:lpstr>NB-IOT UE UL Timing Behavior</vt:lpstr>
      <vt:lpstr>NB-IOT UE DL timing Behavior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177</cp:revision>
  <dcterms:created xsi:type="dcterms:W3CDTF">2016-05-23T12:58:55Z</dcterms:created>
  <dcterms:modified xsi:type="dcterms:W3CDTF">2016-08-25T18:27:58Z</dcterms:modified>
</cp:coreProperties>
</file>