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659" autoAdjust="0"/>
  </p:normalViewPr>
  <p:slideViewPr>
    <p:cSldViewPr>
      <p:cViewPr varScale="1">
        <p:scale>
          <a:sx n="64" d="100"/>
          <a:sy n="64" d="100"/>
        </p:scale>
        <p:origin x="-8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67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34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0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6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5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88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101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0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48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9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446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19CD7-7889-4A94-BA96-31AC1BBE3665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E6DAF-36FD-49D5-A47C-2384F6FBE1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8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 summary of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ea typeface="Batang" pitchFamily="18" charset="-127"/>
                <a:cs typeface="Times New Roman" pitchFamily="18" charset="0"/>
              </a:rPr>
              <a:t>R4-165521</a:t>
            </a:r>
          </a:p>
        </p:txBody>
      </p:sp>
    </p:spTree>
    <p:extLst>
      <p:ext uri="{BB962C8B-B14F-4D97-AF65-F5344CB8AC3E}">
        <p14:creationId xmlns:p14="http://schemas.microsoft.com/office/powerpoint/2010/main" val="305041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NPDSCH repetition number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697834"/>
              </p:ext>
            </p:extLst>
          </p:nvPr>
        </p:nvGraphicFramePr>
        <p:xfrm>
          <a:off x="457200" y="1600200"/>
          <a:ext cx="81534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1630680"/>
                <a:gridCol w="1630680"/>
                <a:gridCol w="1630680"/>
                <a:gridCol w="1630680"/>
              </a:tblGrid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Case3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Case5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Ericsson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Huawei,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aseline="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HiSilicon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NA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Qualcomm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Decision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16?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128?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32?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128?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487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NPBCH simulation results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240"/>
              </p:ext>
            </p:extLst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-4.3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-8.0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-0.5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-4.5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-5.6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-8.2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-4.5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-9.3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-4.5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825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NPDCCH case 1/2 simulation results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8475848"/>
              </p:ext>
            </p:extLst>
          </p:nvPr>
        </p:nvGraphicFramePr>
        <p:xfrm>
          <a:off x="152397" y="1371600"/>
          <a:ext cx="8839206" cy="240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NPDCCH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8.3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10.3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-8.1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8.2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-3.9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7.6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096438"/>
              </p:ext>
            </p:extLst>
          </p:nvPr>
        </p:nvGraphicFramePr>
        <p:xfrm>
          <a:off x="152400" y="4074160"/>
          <a:ext cx="8839206" cy="240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  <a:gridCol w="982134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NPDCCH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-2.1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-13.1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9.7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-8.9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-11.8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9.7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-13.3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086600" y="3701534"/>
            <a:ext cx="188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SNR=[-6]dB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86600" y="6412468"/>
            <a:ext cx="200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SNR=[-12]dB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01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</a:t>
            </a:r>
            <a:r>
              <a:rPr lang="en-US" dirty="0" smtClean="0"/>
              <a:t>of </a:t>
            </a:r>
            <a:r>
              <a:rPr lang="en-US" dirty="0"/>
              <a:t>NPDCCH case </a:t>
            </a:r>
            <a:r>
              <a:rPr lang="en-US" dirty="0" smtClean="0"/>
              <a:t>3/4 </a:t>
            </a:r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0765987"/>
              </p:ext>
            </p:extLst>
          </p:nvPr>
        </p:nvGraphicFramePr>
        <p:xfrm>
          <a:off x="228600" y="1524000"/>
          <a:ext cx="86868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863600"/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NPDCCH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13.9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4.3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-15.9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15.8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5.1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-2.9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14.3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4.3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8.4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7745469"/>
              </p:ext>
            </p:extLst>
          </p:nvPr>
        </p:nvGraphicFramePr>
        <p:xfrm>
          <a:off x="152400" y="4114800"/>
          <a:ext cx="8915400" cy="234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863600"/>
                <a:gridCol w="863600"/>
                <a:gridCol w="863600"/>
                <a:gridCol w="863600"/>
                <a:gridCol w="863600"/>
                <a:gridCol w="863600"/>
                <a:gridCol w="863600"/>
                <a:gridCol w="863600"/>
                <a:gridCol w="86360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NPDCCH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Rep1024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11.9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4.5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-2.3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3.3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-5.5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10.5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86600" y="3701534"/>
            <a:ext cx="188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SNR=[-6]dB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86600" y="6412468"/>
            <a:ext cx="200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SNR=[-12]dB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97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NPDCCH repetition number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4876048"/>
              </p:ext>
            </p:extLst>
          </p:nvPr>
        </p:nvGraphicFramePr>
        <p:xfrm>
          <a:off x="457200" y="1600200"/>
          <a:ext cx="81534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1630680"/>
                <a:gridCol w="1630680"/>
                <a:gridCol w="1630680"/>
                <a:gridCol w="1630680"/>
              </a:tblGrid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Case1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Case3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Case4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Ericsson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Intel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FFS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Huawei, </a:t>
                      </a:r>
                      <a:r>
                        <a:rPr lang="en-US" sz="1800" dirty="0" err="1" smtClean="0">
                          <a:effectLst/>
                          <a:latin typeface="Calibri"/>
                        </a:rPr>
                        <a:t>HiSilicon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  <a:endParaRPr lang="en-US" sz="1800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512/1024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Samsung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ZTE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Calibri"/>
                        </a:rPr>
                        <a:t>Nokia</a:t>
                      </a: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  <a:latin typeface="Calibri"/>
                        </a:rPr>
                        <a:t>Qualcomm</a:t>
                      </a:r>
                      <a:endParaRPr lang="en-US" sz="180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16/32?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64/128?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</a:rPr>
                        <a:t>32/64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</a:rPr>
                        <a:t>128/256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Decision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64?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512?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128?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512?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1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</a:t>
            </a:r>
            <a:r>
              <a:rPr lang="en-US" dirty="0" smtClean="0"/>
              <a:t>of NPDSCH </a:t>
            </a:r>
            <a:r>
              <a:rPr lang="en-US" dirty="0"/>
              <a:t>case </a:t>
            </a:r>
            <a:r>
              <a:rPr lang="en-US" dirty="0" smtClean="0"/>
              <a:t>2 </a:t>
            </a:r>
            <a:r>
              <a:rPr lang="en-US" dirty="0"/>
              <a:t>simulation results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7588212"/>
              </p:ext>
            </p:extLst>
          </p:nvPr>
        </p:nvGraphicFramePr>
        <p:xfrm>
          <a:off x="228600" y="1600200"/>
          <a:ext cx="845820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NPDSCH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Rep768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-5.2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-17.6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-18.6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Nokia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2.0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-3.2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-5.2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-6.9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-8.8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-17.1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-18.1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Samsung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3.1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-4.2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-6.6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3.6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-3.5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6.1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5867400"/>
            <a:ext cx="4560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Case 2 Rep1 is same condition as Case 1.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86600" y="6183868"/>
            <a:ext cx="188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SNR=[-6]dB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3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</a:t>
            </a:r>
            <a:r>
              <a:rPr lang="en-US" dirty="0" smtClean="0"/>
              <a:t>of </a:t>
            </a:r>
            <a:r>
              <a:rPr lang="en-US" dirty="0"/>
              <a:t>NPDSCH case </a:t>
            </a:r>
            <a:r>
              <a:rPr lang="en-US" dirty="0" smtClean="0"/>
              <a:t>3 simulation </a:t>
            </a:r>
            <a:r>
              <a:rPr lang="en-US" dirty="0"/>
              <a:t>results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4974048"/>
              </p:ext>
            </p:extLst>
          </p:nvPr>
        </p:nvGraphicFramePr>
        <p:xfrm>
          <a:off x="228600" y="1600200"/>
          <a:ext cx="845820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  <a:gridCol w="538843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NPDSCH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Rep768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2.5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-2.6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-8.9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-17.7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2.5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2.2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Nokia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2.3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-0.8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-3.0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-5.0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-6.9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-8.4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-17.2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Samsung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-9.4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-9.1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11.3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13.2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086600" y="6183868"/>
            <a:ext cx="200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SNR=[-12]dB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02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</a:t>
            </a:r>
            <a:r>
              <a:rPr lang="en-US" dirty="0" smtClean="0"/>
              <a:t>of </a:t>
            </a:r>
            <a:r>
              <a:rPr lang="en-US" dirty="0"/>
              <a:t>NPDSCH case </a:t>
            </a:r>
            <a:r>
              <a:rPr lang="en-US" dirty="0" smtClean="0"/>
              <a:t>4 </a:t>
            </a:r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716692"/>
              </p:ext>
            </p:extLst>
          </p:nvPr>
        </p:nvGraphicFramePr>
        <p:xfrm>
          <a:off x="228601" y="1600200"/>
          <a:ext cx="84582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NPDSCH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5.9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3.4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-14.5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6.8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0.1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-8.5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-13.1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6.7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-7.8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Samsung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4.1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7.4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600" y="6183868"/>
            <a:ext cx="188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SNR=[-6]dB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08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</a:t>
            </a:r>
            <a:r>
              <a:rPr lang="en-US" dirty="0" smtClean="0"/>
              <a:t>of </a:t>
            </a:r>
            <a:r>
              <a:rPr lang="en-US" dirty="0"/>
              <a:t>NPDSCH case </a:t>
            </a:r>
            <a:r>
              <a:rPr lang="en-US" dirty="0" smtClean="0"/>
              <a:t>5 </a:t>
            </a:r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741634"/>
              </p:ext>
            </p:extLst>
          </p:nvPr>
        </p:nvGraphicFramePr>
        <p:xfrm>
          <a:off x="228600" y="1600200"/>
          <a:ext cx="845820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  <a:gridCol w="544286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NPDSCH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Rep192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Rep256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Rep384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Rep512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Rep768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Huawei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4.4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1.8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-2.8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-4.9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-9.4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-13.6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-14.6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-15.9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-16.7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-18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Ericsson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6.9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4.5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-0.3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-3.1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-6.8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ZTE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5.3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-12.1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Qualcomm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-10.5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Samsung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-8.85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-11.3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Intel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MS Mincho"/>
                          <a:cs typeface="Times New Roman"/>
                        </a:rPr>
                        <a:t>Case 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-8.5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11.5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-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/>
                          <a:cs typeface="Times New Roman"/>
                        </a:rPr>
                        <a:t>13.4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600" y="6183868"/>
            <a:ext cx="200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Target SNR=[-12]dB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23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842</Words>
  <Application>Microsoft Office PowerPoint</Application>
  <PresentationFormat>On-screen Show (4:3)</PresentationFormat>
  <Paragraphs>518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Simulation summary of NB-IoT UE demodulation requirements</vt:lpstr>
      <vt:lpstr>Summary of NPBCH simulation results</vt:lpstr>
      <vt:lpstr>Summary of NPDCCH case 1/2 simulation results</vt:lpstr>
      <vt:lpstr>Summary of NPDCCH case 3/4 simulation results</vt:lpstr>
      <vt:lpstr>NPDCCH repetition number</vt:lpstr>
      <vt:lpstr>Summary of NPDSCH case 2 simulation results</vt:lpstr>
      <vt:lpstr>Summary of NPDSCH case 3 simulation results</vt:lpstr>
      <vt:lpstr>Summary of NPDSCH case 4 simulation results</vt:lpstr>
      <vt:lpstr>Summary of NPDSCH case 5 simulation results</vt:lpstr>
      <vt:lpstr>NPDSCH repetition number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20</cp:revision>
  <dcterms:created xsi:type="dcterms:W3CDTF">2016-08-22T07:09:12Z</dcterms:created>
  <dcterms:modified xsi:type="dcterms:W3CDTF">2016-08-22T14:26:12Z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1471849630</vt:lpwstr>
  </property>
</Properties>
</file>