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46" d="100"/>
          <a:sy n="46" d="100"/>
        </p:scale>
        <p:origin x="-1572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856169-695C-48FA-9CDF-3CF5FF1D5676}" type="datetimeFigureOut">
              <a:rPr lang="en-US" smtClean="0"/>
              <a:t>8/11/2016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585FB2-34BE-499D-8BDE-896EA41541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99382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856169-695C-48FA-9CDF-3CF5FF1D5676}" type="datetimeFigureOut">
              <a:rPr lang="en-US" smtClean="0"/>
              <a:t>8/11/2016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585FB2-34BE-499D-8BDE-896EA41541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83792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856169-695C-48FA-9CDF-3CF5FF1D5676}" type="datetimeFigureOut">
              <a:rPr lang="en-US" smtClean="0"/>
              <a:t>8/11/2016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585FB2-34BE-499D-8BDE-896EA41541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99908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856169-695C-48FA-9CDF-3CF5FF1D5676}" type="datetimeFigureOut">
              <a:rPr lang="en-US" smtClean="0"/>
              <a:t>8/11/2016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585FB2-34BE-499D-8BDE-896EA41541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75124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856169-695C-48FA-9CDF-3CF5FF1D5676}" type="datetimeFigureOut">
              <a:rPr lang="en-US" smtClean="0"/>
              <a:t>8/11/2016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585FB2-34BE-499D-8BDE-896EA41541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82269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856169-695C-48FA-9CDF-3CF5FF1D5676}" type="datetimeFigureOut">
              <a:rPr lang="en-US" smtClean="0"/>
              <a:t>8/11/2016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585FB2-34BE-499D-8BDE-896EA41541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75377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856169-695C-48FA-9CDF-3CF5FF1D5676}" type="datetimeFigureOut">
              <a:rPr lang="en-US" smtClean="0"/>
              <a:t>8/11/2016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585FB2-34BE-499D-8BDE-896EA41541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97118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856169-695C-48FA-9CDF-3CF5FF1D5676}" type="datetimeFigureOut">
              <a:rPr lang="en-US" smtClean="0"/>
              <a:t>8/11/2016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585FB2-34BE-499D-8BDE-896EA41541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63769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856169-695C-48FA-9CDF-3CF5FF1D5676}" type="datetimeFigureOut">
              <a:rPr lang="en-US" smtClean="0"/>
              <a:t>8/11/2016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585FB2-34BE-499D-8BDE-896EA41541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50489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856169-695C-48FA-9CDF-3CF5FF1D5676}" type="datetimeFigureOut">
              <a:rPr lang="en-US" smtClean="0"/>
              <a:t>8/11/2016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585FB2-34BE-499D-8BDE-896EA41541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33941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856169-695C-48FA-9CDF-3CF5FF1D5676}" type="datetimeFigureOut">
              <a:rPr lang="en-US" smtClean="0"/>
              <a:t>8/11/2016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585FB2-34BE-499D-8BDE-896EA41541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59802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6856169-695C-48FA-9CDF-3CF5FF1D5676}" type="datetimeFigureOut">
              <a:rPr lang="en-US" smtClean="0"/>
              <a:t>8/11/2016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A585FB2-34BE-499D-8BDE-896EA41541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96161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WF on BS demodulation requirements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Ericsson, Nokia, Huawei</a:t>
            </a:r>
            <a:endParaRPr lang="en-US" dirty="0"/>
          </a:p>
        </p:txBody>
      </p:sp>
      <p:sp>
        <p:nvSpPr>
          <p:cNvPr id="4" name="正方形/長方形 6"/>
          <p:cNvSpPr>
            <a:spLocks noChangeArrowheads="1"/>
          </p:cNvSpPr>
          <p:nvPr/>
        </p:nvSpPr>
        <p:spPr bwMode="auto">
          <a:xfrm>
            <a:off x="179388" y="188913"/>
            <a:ext cx="5383212" cy="8233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tabLst>
                <a:tab pos="1260475" algn="l"/>
              </a:tabLst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tabLst>
                <a:tab pos="1260475" algn="l"/>
              </a:tabLst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tabLst>
                <a:tab pos="1260475" algn="l"/>
              </a:tabLst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tabLst>
                <a:tab pos="1260475" algn="l"/>
              </a:tabLst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tabLst>
                <a:tab pos="1260475" algn="l"/>
              </a:tabLst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1260475" algn="l"/>
              </a:tabLst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1260475" algn="l"/>
              </a:tabLst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1260475" algn="l"/>
              </a:tabLst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1260475" algn="l"/>
              </a:tabLst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spcAft>
                <a:spcPts val="900"/>
              </a:spcAft>
              <a:buFontTx/>
              <a:buNone/>
            </a:pPr>
            <a:r>
              <a:rPr kumimoji="1" lang="en-US" altLang="zh-CN" sz="2000" dirty="0">
                <a:latin typeface="Arial" charset="0"/>
                <a:ea typeface="Batang" pitchFamily="18" charset="-127"/>
                <a:cs typeface="Times New Roman" pitchFamily="18" charset="0"/>
              </a:rPr>
              <a:t>3GPP TSG-RAN WG4 </a:t>
            </a:r>
            <a:r>
              <a:rPr kumimoji="1" lang="en-US" altLang="zh-CN" sz="2000" dirty="0" smtClean="0">
                <a:latin typeface="Arial" charset="0"/>
                <a:ea typeface="Batang" pitchFamily="18" charset="-127"/>
                <a:cs typeface="Times New Roman" pitchFamily="18" charset="0"/>
              </a:rPr>
              <a:t>Meeting #80</a:t>
            </a:r>
          </a:p>
          <a:p>
            <a:pPr>
              <a:spcBef>
                <a:spcPct val="0"/>
              </a:spcBef>
              <a:spcAft>
                <a:spcPts val="900"/>
              </a:spcAft>
              <a:buFontTx/>
              <a:buNone/>
            </a:pPr>
            <a:r>
              <a:rPr kumimoji="1" lang="en-US" altLang="zh-CN" sz="2000" dirty="0" smtClean="0">
                <a:latin typeface="Arial" charset="0"/>
                <a:ea typeface="Batang" pitchFamily="18" charset="-127"/>
                <a:cs typeface="Times New Roman" pitchFamily="18" charset="0"/>
              </a:rPr>
              <a:t>G</a:t>
            </a:r>
            <a:r>
              <a:rPr kumimoji="1" lang="sv-SE" altLang="zh-CN" sz="2000" dirty="0" smtClean="0">
                <a:latin typeface="Arial" charset="0"/>
                <a:ea typeface="Batang" pitchFamily="18" charset="-127"/>
                <a:cs typeface="Times New Roman" pitchFamily="18" charset="0"/>
              </a:rPr>
              <a:t>öteborg</a:t>
            </a:r>
            <a:r>
              <a:rPr kumimoji="1" lang="en-US" altLang="zh-CN" sz="2000" dirty="0" smtClean="0">
                <a:latin typeface="Arial" charset="0"/>
                <a:ea typeface="Batang" pitchFamily="18" charset="-127"/>
                <a:cs typeface="Times New Roman" pitchFamily="18" charset="0"/>
              </a:rPr>
              <a:t>, Sweden 22-26 June, </a:t>
            </a:r>
            <a:r>
              <a:rPr kumimoji="1" lang="en-US" altLang="zh-CN" sz="2000" dirty="0">
                <a:latin typeface="Arial" charset="0"/>
                <a:ea typeface="Batang" pitchFamily="18" charset="-127"/>
                <a:cs typeface="Times New Roman" pitchFamily="18" charset="0"/>
              </a:rPr>
              <a:t>2016</a:t>
            </a:r>
            <a:endParaRPr kumimoji="1" lang="en-GB" altLang="ja-JP" sz="2000" dirty="0">
              <a:latin typeface="Arial" charset="0"/>
              <a:ea typeface="Batang" pitchFamily="18" charset="-127"/>
              <a:cs typeface="Times New Roman" pitchFamily="18" charset="0"/>
            </a:endParaRPr>
          </a:p>
        </p:txBody>
      </p:sp>
      <p:sp>
        <p:nvSpPr>
          <p:cNvPr id="5" name="正方形/長方形 5"/>
          <p:cNvSpPr>
            <a:spLocks noChangeArrowheads="1"/>
          </p:cNvSpPr>
          <p:nvPr/>
        </p:nvSpPr>
        <p:spPr bwMode="auto">
          <a:xfrm>
            <a:off x="6875463" y="260350"/>
            <a:ext cx="1944687" cy="40011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tabLst>
                <a:tab pos="1260475" algn="l"/>
              </a:tabLst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tabLst>
                <a:tab pos="1260475" algn="l"/>
              </a:tabLst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tabLst>
                <a:tab pos="1260475" algn="l"/>
              </a:tabLst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tabLst>
                <a:tab pos="1260475" algn="l"/>
              </a:tabLst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tabLst>
                <a:tab pos="1260475" algn="l"/>
              </a:tabLst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1260475" algn="l"/>
              </a:tabLst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1260475" algn="l"/>
              </a:tabLst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1260475" algn="l"/>
              </a:tabLst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1260475" algn="l"/>
              </a:tabLst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spcAft>
                <a:spcPts val="900"/>
              </a:spcAft>
              <a:buFontTx/>
              <a:buNone/>
            </a:pPr>
            <a:r>
              <a:rPr lang="en-GB" altLang="zh-CN" sz="2000" dirty="0" smtClean="0">
                <a:latin typeface="Arial" charset="0"/>
                <a:ea typeface="ＭＳ Ｐゴシック" pitchFamily="34" charset="-128"/>
              </a:rPr>
              <a:t>R4-145502</a:t>
            </a:r>
            <a:endParaRPr lang="en-GB" altLang="zh-CN" sz="2000" dirty="0">
              <a:ea typeface="Batang" pitchFamily="18" charset="-127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9643936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Agreements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 smtClean="0"/>
              <a:t>Applicability of NPUSCH format 1 demodulation requirements</a:t>
            </a:r>
          </a:p>
          <a:p>
            <a:pPr lvl="1"/>
            <a:r>
              <a:rPr lang="en-GB" dirty="0" smtClean="0"/>
              <a:t>An </a:t>
            </a:r>
            <a:r>
              <a:rPr lang="en-GB" dirty="0"/>
              <a:t>NB-</a:t>
            </a:r>
            <a:r>
              <a:rPr lang="en-GB" dirty="0" err="1"/>
              <a:t>IoT</a:t>
            </a:r>
            <a:r>
              <a:rPr lang="en-GB" dirty="0"/>
              <a:t> Base Station supports 15 kHz sub-carrier </a:t>
            </a:r>
            <a:r>
              <a:rPr lang="en-GB" dirty="0" smtClean="0"/>
              <a:t>spacing requirements, </a:t>
            </a:r>
            <a:r>
              <a:rPr lang="en-GB" dirty="0"/>
              <a:t>3.75 kHz sub-carrier </a:t>
            </a:r>
            <a:r>
              <a:rPr lang="en-GB" dirty="0" smtClean="0"/>
              <a:t>spacing requirements, </a:t>
            </a:r>
            <a:r>
              <a:rPr lang="en-GB" dirty="0"/>
              <a:t>or both</a:t>
            </a:r>
            <a:r>
              <a:rPr lang="en-GB" dirty="0" smtClean="0"/>
              <a:t>.</a:t>
            </a:r>
            <a:endParaRPr lang="en-US" dirty="0" smtClean="0"/>
          </a:p>
          <a:p>
            <a:pPr lvl="1"/>
            <a:r>
              <a:rPr lang="en-US" dirty="0" smtClean="0"/>
              <a:t>For 15kHz sub-carrier spacing  single-tone/multi-tone, the demodulation requirements apply for the supported number of tones. </a:t>
            </a:r>
            <a:endParaRPr lang="en-US" dirty="0"/>
          </a:p>
          <a:p>
            <a:r>
              <a:rPr lang="en-US" dirty="0" smtClean="0"/>
              <a:t>Applicability of NPUSCH format 2 performance requirements</a:t>
            </a:r>
          </a:p>
          <a:p>
            <a:pPr lvl="1"/>
            <a:r>
              <a:rPr lang="en-US" dirty="0" smtClean="0"/>
              <a:t>An </a:t>
            </a:r>
            <a:r>
              <a:rPr lang="en-US" dirty="0"/>
              <a:t>NB-</a:t>
            </a:r>
            <a:r>
              <a:rPr lang="en-US" dirty="0" err="1"/>
              <a:t>IoT</a:t>
            </a:r>
            <a:r>
              <a:rPr lang="en-US" dirty="0"/>
              <a:t> Base Station supports 15 kHz sub-carrier </a:t>
            </a:r>
            <a:r>
              <a:rPr lang="en-US" dirty="0" smtClean="0"/>
              <a:t>spacing requirements, </a:t>
            </a:r>
            <a:r>
              <a:rPr lang="en-US" dirty="0"/>
              <a:t>3.75 kHz sub-carrier </a:t>
            </a:r>
            <a:r>
              <a:rPr lang="en-US" dirty="0" smtClean="0"/>
              <a:t>spacing requirements , </a:t>
            </a:r>
            <a:r>
              <a:rPr lang="en-US" dirty="0"/>
              <a:t>or both.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85106464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Agreements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CR responsibility</a:t>
            </a:r>
          </a:p>
          <a:p>
            <a:pPr lvl="1"/>
            <a:r>
              <a:rPr lang="en-US" dirty="0"/>
              <a:t>Nokia drafts CR for NPRACH demodulation requirements.</a:t>
            </a:r>
          </a:p>
          <a:p>
            <a:pPr lvl="1"/>
            <a:r>
              <a:rPr lang="en-US" dirty="0"/>
              <a:t>Huawei drafts CR for NPUSCH format 1 and 2 demodulation requirements.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7772620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120</TotalTime>
  <Words>120</Words>
  <Application>Microsoft Office PowerPoint</Application>
  <PresentationFormat>On-screen Show (4:3)</PresentationFormat>
  <Paragraphs>15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WF on BS demodulation requirements</vt:lpstr>
      <vt:lpstr>Agreements</vt:lpstr>
      <vt:lpstr>Agreements</vt:lpstr>
    </vt:vector>
  </TitlesOfParts>
  <Company>Ericsson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BS demodulation requirements</dc:title>
  <dc:creator>Kazuyoshi Uesaka</dc:creator>
  <cp:lastModifiedBy>Kazuyoshi Uesaka</cp:lastModifiedBy>
  <cp:revision>29</cp:revision>
  <dcterms:created xsi:type="dcterms:W3CDTF">2016-06-29T07:14:29Z</dcterms:created>
  <dcterms:modified xsi:type="dcterms:W3CDTF">2016-08-11T02:52:03Z</dcterms:modified>
</cp:coreProperties>
</file>