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9" r:id="rId3"/>
    <p:sldId id="273" r:id="rId4"/>
    <p:sldId id="270" r:id="rId5"/>
    <p:sldId id="271" r:id="rId6"/>
    <p:sldId id="272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292" autoAdjust="0"/>
    <p:restoredTop sz="94660"/>
  </p:normalViewPr>
  <p:slideViewPr>
    <p:cSldViewPr>
      <p:cViewPr varScale="1">
        <p:scale>
          <a:sx n="91" d="100"/>
          <a:sy n="91" d="100"/>
        </p:scale>
        <p:origin x="11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Way Forward on</a:t>
            </a:r>
            <a:r>
              <a:rPr lang="en-GB" altLang="zh-CN" sz="4000" b="1" dirty="0" smtClean="0">
                <a:solidFill>
                  <a:srgbClr val="FF0000"/>
                </a:solidFill>
              </a:rPr>
              <a:t> </a:t>
            </a:r>
            <a:r>
              <a:rPr lang="en-GB" altLang="zh-CN" sz="4000" b="1" dirty="0" smtClean="0"/>
              <a:t>UE RF Requirements for </a:t>
            </a:r>
            <a:r>
              <a:rPr lang="en-GB" altLang="zh-CN" sz="4000" b="1" dirty="0" err="1" smtClean="0"/>
              <a:t>mmWave</a:t>
            </a:r>
            <a:endParaRPr lang="zh-CN" altLang="en-US" sz="4000" dirty="0" smtClean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Qualcomm </a:t>
            </a:r>
            <a:r>
              <a:rPr lang="en-US" altLang="zh-CN" dirty="0" smtClean="0">
                <a:solidFill>
                  <a:schemeClr val="tx1"/>
                </a:solidFill>
              </a:rPr>
              <a:t>Incorporated 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#80	                                                                    </a:t>
            </a:r>
            <a:r>
              <a:rPr lang="en-GB" altLang="zh-CN" sz="1800" b="1" dirty="0" smtClean="0"/>
              <a:t>R4-166709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Gothenburg, Sweden, 22-26 August,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on the UE RF requirements for NR has started since RAN4#79Bis</a:t>
            </a:r>
          </a:p>
          <a:p>
            <a:r>
              <a:rPr lang="en-US" dirty="0" smtClean="0"/>
              <a:t>Several areas for study were identified:</a:t>
            </a:r>
          </a:p>
          <a:p>
            <a:pPr lvl="1"/>
            <a:r>
              <a:rPr lang="en-US" dirty="0" err="1" smtClean="0"/>
              <a:t>Tx</a:t>
            </a:r>
            <a:r>
              <a:rPr lang="en-US" dirty="0" smtClean="0"/>
              <a:t> Requirements</a:t>
            </a:r>
          </a:p>
          <a:p>
            <a:pPr lvl="1"/>
            <a:r>
              <a:rPr lang="en-US" dirty="0" smtClean="0"/>
              <a:t>Rx Requirements</a:t>
            </a:r>
          </a:p>
          <a:p>
            <a:pPr lvl="1"/>
            <a:r>
              <a:rPr lang="en-US" dirty="0" smtClean="0"/>
              <a:t>Beamforming related requirements</a:t>
            </a:r>
          </a:p>
          <a:p>
            <a:r>
              <a:rPr lang="en-US" dirty="0" smtClean="0"/>
              <a:t>Other areas are FFS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88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a common view that all the requirements for frequencies above 24GHz will be tested over the air</a:t>
            </a:r>
          </a:p>
          <a:p>
            <a:r>
              <a:rPr lang="en-US" dirty="0" smtClean="0"/>
              <a:t>Definition of the requirements should take into account how these requirements will be tested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695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Tx</a:t>
            </a:r>
            <a:r>
              <a:rPr lang="en-US" dirty="0" smtClean="0"/>
              <a:t> Power Related Requirements</a:t>
            </a:r>
          </a:p>
          <a:p>
            <a:pPr lvl="1"/>
            <a:r>
              <a:rPr lang="en-US" dirty="0" smtClean="0"/>
              <a:t>Requirement on EIRP will be introduced</a:t>
            </a:r>
          </a:p>
          <a:p>
            <a:pPr lvl="1"/>
            <a:r>
              <a:rPr lang="en-US" dirty="0" smtClean="0"/>
              <a:t>How the requirement is defined should be studied</a:t>
            </a:r>
          </a:p>
          <a:p>
            <a:pPr lvl="1"/>
            <a:r>
              <a:rPr lang="en-US" dirty="0" smtClean="0"/>
              <a:t>Whether TRP requirement or other alternative requirements </a:t>
            </a:r>
            <a:r>
              <a:rPr lang="en-US" dirty="0" smtClean="0"/>
              <a:t>are </a:t>
            </a:r>
            <a:r>
              <a:rPr lang="en-US" dirty="0" smtClean="0"/>
              <a:t>needed or not is FFS</a:t>
            </a:r>
          </a:p>
          <a:p>
            <a:r>
              <a:rPr lang="en-US" dirty="0" smtClean="0"/>
              <a:t>Signal quality requirements</a:t>
            </a:r>
          </a:p>
          <a:p>
            <a:pPr lvl="1"/>
            <a:r>
              <a:rPr lang="en-US" dirty="0" smtClean="0"/>
              <a:t>Signal transmit quality requirements(EVM, frequency accuracy, </a:t>
            </a:r>
            <a:r>
              <a:rPr lang="en-US" dirty="0" err="1" smtClean="0"/>
              <a:t>etc</a:t>
            </a:r>
            <a:r>
              <a:rPr lang="en-US" dirty="0" smtClean="0"/>
              <a:t>) are needed</a:t>
            </a:r>
          </a:p>
          <a:p>
            <a:pPr lvl="1"/>
            <a:r>
              <a:rPr lang="en-US" dirty="0" smtClean="0"/>
              <a:t>FFS which requirements are needed and how to define them</a:t>
            </a:r>
          </a:p>
          <a:p>
            <a:r>
              <a:rPr lang="en-US" dirty="0" smtClean="0"/>
              <a:t>Emission requirements</a:t>
            </a:r>
          </a:p>
          <a:p>
            <a:pPr lvl="1"/>
            <a:r>
              <a:rPr lang="en-US" dirty="0" smtClean="0"/>
              <a:t>In-band emissions, ACLR, OOBE requirements are needed</a:t>
            </a:r>
          </a:p>
          <a:p>
            <a:pPr lvl="1"/>
            <a:r>
              <a:rPr lang="en-US" dirty="0" smtClean="0"/>
              <a:t>FFS how these requirements should be defined, whether spatial characteristics have to be taken into account </a:t>
            </a:r>
            <a:r>
              <a:rPr lang="en-US" altLang="ja-JP" dirty="0"/>
              <a:t>or not </a:t>
            </a:r>
            <a:r>
              <a:rPr lang="en-US" altLang="ja-JP" dirty="0" smtClean="0"/>
              <a:t>if yes </a:t>
            </a:r>
            <a:r>
              <a:rPr lang="en-US" dirty="0" smtClean="0"/>
              <a:t>how</a:t>
            </a:r>
          </a:p>
          <a:p>
            <a:r>
              <a:rPr lang="en-US" dirty="0" smtClean="0"/>
              <a:t>FFS whether other </a:t>
            </a:r>
            <a:r>
              <a:rPr lang="en-US" dirty="0" err="1" smtClean="0"/>
              <a:t>Tx</a:t>
            </a:r>
            <a:r>
              <a:rPr lang="en-US" dirty="0" smtClean="0"/>
              <a:t> requirements are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865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Sensitivity Requirements</a:t>
            </a:r>
          </a:p>
          <a:p>
            <a:pPr lvl="1"/>
            <a:r>
              <a:rPr lang="en-US" dirty="0" smtClean="0"/>
              <a:t>EIS requirement is needed</a:t>
            </a:r>
          </a:p>
          <a:p>
            <a:pPr lvl="1"/>
            <a:r>
              <a:rPr lang="en-US" dirty="0" smtClean="0"/>
              <a:t>How the requirement will be defined needs to be studied</a:t>
            </a:r>
          </a:p>
          <a:p>
            <a:r>
              <a:rPr lang="en-US" dirty="0" smtClean="0"/>
              <a:t>Blocking Requirements</a:t>
            </a:r>
          </a:p>
          <a:p>
            <a:pPr lvl="1"/>
            <a:r>
              <a:rPr lang="en-US" dirty="0" smtClean="0"/>
              <a:t>ACS, blocking requirements are needed</a:t>
            </a:r>
          </a:p>
          <a:p>
            <a:pPr lvl="1"/>
            <a:r>
              <a:rPr lang="en-US" dirty="0"/>
              <a:t>FFS how these requirements should be defined, whether </a:t>
            </a:r>
            <a:r>
              <a:rPr lang="en-US" dirty="0" smtClean="0"/>
              <a:t>spatial </a:t>
            </a:r>
            <a:r>
              <a:rPr lang="en-US" dirty="0"/>
              <a:t>characteristics have to be taken into account </a:t>
            </a:r>
            <a:r>
              <a:rPr lang="en-US" altLang="ja-JP" dirty="0"/>
              <a:t>or </a:t>
            </a:r>
            <a:r>
              <a:rPr lang="en-US" altLang="ja-JP" dirty="0" smtClean="0"/>
              <a:t>not and </a:t>
            </a:r>
            <a:r>
              <a:rPr lang="en-US" altLang="ja-JP" dirty="0" smtClean="0"/>
              <a:t>if </a:t>
            </a:r>
            <a:r>
              <a:rPr lang="en-US" altLang="ja-JP" dirty="0" smtClean="0"/>
              <a:t>yes, </a:t>
            </a:r>
            <a:r>
              <a:rPr lang="en-US" dirty="0" smtClean="0"/>
              <a:t>how</a:t>
            </a:r>
          </a:p>
          <a:p>
            <a:pPr lvl="1"/>
            <a:r>
              <a:rPr lang="en-US" dirty="0" smtClean="0"/>
              <a:t>For the blocking requirements, realistic values based on actual possible blockers should be considered</a:t>
            </a:r>
          </a:p>
          <a:p>
            <a:r>
              <a:rPr lang="en-US" dirty="0" smtClean="0"/>
              <a:t>FFS whether other Rx requirements are needed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507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/>
          <a:lstStyle/>
          <a:p>
            <a:r>
              <a:rPr lang="en-US" dirty="0" smtClean="0"/>
              <a:t>Beamforming Related Requirements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Whether beam switching delay requirements are needed (the amount of time needed to switch between any two </a:t>
            </a:r>
            <a:r>
              <a:rPr lang="en-US" dirty="0" err="1" smtClean="0"/>
              <a:t>Tx</a:t>
            </a:r>
            <a:r>
              <a:rPr lang="en-US" dirty="0" smtClean="0"/>
              <a:t>/Rx beams) </a:t>
            </a:r>
            <a:r>
              <a:rPr lang="en-US" altLang="ja-JP" dirty="0"/>
              <a:t>or not </a:t>
            </a:r>
            <a:r>
              <a:rPr lang="en-US" altLang="ja-JP" dirty="0" smtClean="0"/>
              <a:t>is studied.</a:t>
            </a:r>
            <a:endParaRPr lang="en-US" dirty="0" smtClean="0"/>
          </a:p>
          <a:p>
            <a:pPr lvl="1"/>
            <a:r>
              <a:rPr lang="en-US" dirty="0" smtClean="0"/>
              <a:t>If needed, how the requirement is defined is FFS</a:t>
            </a:r>
          </a:p>
          <a:p>
            <a:r>
              <a:rPr lang="en-US" dirty="0" smtClean="0"/>
              <a:t>Other requirements are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353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13935</TotalTime>
  <Words>294</Words>
  <Application>Microsoft Office PowerPoint</Application>
  <PresentationFormat>On-screen Show (4:3)</PresentationFormat>
  <Paragraphs>39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ＭＳ Ｐゴシック</vt:lpstr>
      <vt:lpstr>SimSun</vt:lpstr>
      <vt:lpstr>Arial</vt:lpstr>
      <vt:lpstr>Calibri</vt:lpstr>
      <vt:lpstr>Office 主题</vt:lpstr>
      <vt:lpstr>Way Forward on UE RF Requirements for mmWave</vt:lpstr>
      <vt:lpstr>Background</vt:lpstr>
      <vt:lpstr>Background</vt:lpstr>
      <vt:lpstr>Tx Requirements</vt:lpstr>
      <vt:lpstr>Rx Requirements</vt:lpstr>
      <vt:lpstr>Beamforming Related Requirements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vgheorgh@qti.qualcomm.com</dc:creator>
  <cp:keywords>CTPClassification=CTP_PUBLIC:VisualMarkings=</cp:keywords>
  <cp:lastModifiedBy>Gheorghiu, Valentin</cp:lastModifiedBy>
  <cp:revision>292</cp:revision>
  <dcterms:created xsi:type="dcterms:W3CDTF">2016-04-12T20:58:18Z</dcterms:created>
  <dcterms:modified xsi:type="dcterms:W3CDTF">2016-08-26T09:32:47Z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2016-08-24 16:27:19Z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