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75" r:id="rId4"/>
    <p:sldId id="27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0890" autoAdjust="0"/>
    <p:restoredTop sz="91731" autoAdjust="0"/>
  </p:normalViewPr>
  <p:slideViewPr>
    <p:cSldViewPr>
      <p:cViewPr varScale="1">
        <p:scale>
          <a:sx n="110" d="100"/>
          <a:sy n="110" d="100"/>
        </p:scale>
        <p:origin x="43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A1B6A-8801-4EBA-9655-4FDC7DC6A09D}" type="datetimeFigureOut">
              <a:rPr lang="ko-KR" altLang="en-US" smtClean="0"/>
              <a:pPr/>
              <a:t>2016-04-16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DB15-D2A9-4C33-A3F8-D4FF9B2F9E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112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9F5F-9041-44DA-8BD9-C5401A7A3D66}" type="datetimeFigureOut">
              <a:rPr lang="ko-KR" altLang="en-US" smtClean="0"/>
              <a:pPr/>
              <a:t>2016-04-16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6ADB8-2306-44BD-A80F-94C4A732B5F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53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6450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4753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884368" y="6356350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pPr/>
              <a:t>2016/4/16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1804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78BIS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ja-JP" sz="2400" b="1" dirty="0"/>
              <a:t>San Jose, Del Cabo, Mexico, 11 – 15 April,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7.13.1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Electronics, [Huawei, CATT, Qualcomm, Ericsson, CMCC]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WF on operating band plan for V2V services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163144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Define </a:t>
            </a:r>
            <a:r>
              <a:rPr lang="en-US" altLang="ja-JP" dirty="0" smtClean="0"/>
              <a:t>operating band for PC5 based V2V services in licensed band and unlicensed band</a:t>
            </a:r>
            <a:endParaRPr kumimoji="1" lang="en-US" altLang="ja-JP" dirty="0" smtClean="0"/>
          </a:p>
          <a:p>
            <a:endParaRPr lang="en-US" altLang="ja-JP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3500" dirty="0" smtClean="0"/>
              <a:t>To specify a new band TDD band for V2V with UL/DL operating band </a:t>
            </a:r>
            <a:r>
              <a:rPr lang="en-GB" altLang="zh-CN" sz="3500" dirty="0" smtClean="0"/>
              <a:t>5855-5925 MHz is already agreed by RAN4 [R4-161801].</a:t>
            </a:r>
          </a:p>
          <a:p>
            <a:endParaRPr lang="en-GB" altLang="zh-CN" sz="3500" dirty="0" smtClean="0"/>
          </a:p>
          <a:p>
            <a:r>
              <a:rPr lang="en-GB" altLang="zh-CN" sz="3500" dirty="0" smtClean="0"/>
              <a:t>It is proposed in R4-162214:</a:t>
            </a:r>
          </a:p>
          <a:p>
            <a:pPr lvl="1"/>
            <a:r>
              <a:rPr lang="en-GB" altLang="zh-CN" sz="3500" dirty="0" smtClean="0"/>
              <a:t>Proposal#1: CMCC proposes 5.9GHz band for V2V link and B41/B39 for network control.</a:t>
            </a:r>
            <a:endParaRPr lang="zh-CN" altLang="zh-CN" sz="3500" dirty="0" smtClean="0"/>
          </a:p>
          <a:p>
            <a:pPr lvl="1"/>
            <a:r>
              <a:rPr lang="en-GB" altLang="zh-CN" sz="3500" dirty="0" smtClean="0"/>
              <a:t>Proposal#2: B41/B39+5.9GHz combination RF requirements need to be specified for V2V UE.</a:t>
            </a:r>
            <a:endParaRPr lang="zh-CN" altLang="zh-CN" sz="35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72608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endParaRPr lang="ko-KR" altLang="ko-KR" dirty="0"/>
          </a:p>
          <a:p>
            <a:r>
              <a:rPr lang="en-GB" altLang="ko-KR" dirty="0"/>
              <a:t>T</a:t>
            </a:r>
            <a:r>
              <a:rPr lang="en-GB" altLang="ko-KR" dirty="0" smtClean="0"/>
              <a:t>he </a:t>
            </a:r>
            <a:r>
              <a:rPr lang="en-GB" altLang="ko-KR" dirty="0" smtClean="0"/>
              <a:t>multiple component carrier (MCC) operation for V2V service can be discussed as second priority in the V2V WI. </a:t>
            </a:r>
          </a:p>
          <a:p>
            <a:pPr lvl="1"/>
            <a:r>
              <a:rPr lang="en-GB" altLang="ko-KR" strike="sngStrike" dirty="0" smtClean="0">
                <a:solidFill>
                  <a:srgbClr val="FF0000"/>
                </a:solidFill>
              </a:rPr>
              <a:t>The MCC operation for V2V service is not complete in V2V WI time line, then the MCC operation will be studied and specified in next V2X WI in rel-14</a:t>
            </a:r>
          </a:p>
          <a:p>
            <a:pPr marL="457200" lvl="1" indent="0">
              <a:buFontTx/>
              <a:buChar char="-"/>
            </a:pPr>
            <a:r>
              <a:rPr lang="en-GB" altLang="ko-KR" strike="sngStrike" dirty="0" smtClean="0">
                <a:solidFill>
                  <a:srgbClr val="FF0000"/>
                </a:solidFill>
              </a:rPr>
              <a:t>multi-carrier band combination B41/B39 + 5.9 GHz be  considered for analysis</a:t>
            </a:r>
          </a:p>
          <a:p>
            <a:pPr marL="457200" lvl="1" indent="0">
              <a:buFontTx/>
              <a:buChar char="-"/>
            </a:pPr>
            <a:r>
              <a:rPr lang="en-GB" altLang="ko-KR" dirty="0" smtClean="0">
                <a:solidFill>
                  <a:srgbClr val="FF0000"/>
                </a:solidFill>
              </a:rPr>
              <a:t>If the MCC operation for V2V service can’t be completed within V2V WI time line, </a:t>
            </a:r>
            <a:r>
              <a:rPr lang="en-GB" altLang="ko-KR" dirty="0" smtClean="0">
                <a:solidFill>
                  <a:srgbClr val="FF0000"/>
                </a:solidFill>
              </a:rPr>
              <a:t>RAN4 suggests to </a:t>
            </a:r>
            <a:r>
              <a:rPr lang="en-GB" altLang="ko-KR" dirty="0" smtClean="0">
                <a:solidFill>
                  <a:srgbClr val="FF0000"/>
                </a:solidFill>
              </a:rPr>
              <a:t>further study </a:t>
            </a:r>
            <a:r>
              <a:rPr lang="en-GB" altLang="ko-KR" dirty="0" smtClean="0">
                <a:solidFill>
                  <a:srgbClr val="FF0000"/>
                </a:solidFill>
              </a:rPr>
              <a:t>in </a:t>
            </a:r>
            <a:r>
              <a:rPr lang="en-GB" altLang="ko-KR" dirty="0">
                <a:solidFill>
                  <a:srgbClr val="FF0000"/>
                </a:solidFill>
              </a:rPr>
              <a:t>R</a:t>
            </a:r>
            <a:r>
              <a:rPr lang="en-GB" altLang="ko-KR" dirty="0" smtClean="0">
                <a:solidFill>
                  <a:srgbClr val="FF0000"/>
                </a:solidFill>
              </a:rPr>
              <a:t>el-14 </a:t>
            </a:r>
            <a:r>
              <a:rPr lang="en-GB" altLang="ko-KR" dirty="0" smtClean="0">
                <a:solidFill>
                  <a:srgbClr val="FF0000"/>
                </a:solidFill>
              </a:rPr>
              <a:t>pe</a:t>
            </a:r>
            <a:r>
              <a:rPr lang="en-GB" altLang="ko-KR" dirty="0" smtClean="0">
                <a:solidFill>
                  <a:srgbClr val="FF0000"/>
                </a:solidFill>
              </a:rPr>
              <a:t>nding on RAN agreement</a:t>
            </a:r>
            <a:r>
              <a:rPr lang="sv-SE" altLang="ko-KR" dirty="0" smtClean="0">
                <a:solidFill>
                  <a:srgbClr val="FF0000"/>
                </a:solidFill>
              </a:rPr>
              <a:t>.</a:t>
            </a:r>
            <a:endParaRPr lang="sv-SE" altLang="ko-KR" dirty="0" smtClean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40060</TotalTime>
  <Words>191</Words>
  <Application>Microsoft Office PowerPoint</Application>
  <PresentationFormat>화면 슬라이드 쇼(4:3)</PresentationFormat>
  <Paragraphs>27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ＭＳ Ｐゴシック</vt:lpstr>
      <vt:lpstr>SimSun</vt:lpstr>
      <vt:lpstr>맑은 고딕</vt:lpstr>
      <vt:lpstr>Arial</vt:lpstr>
      <vt:lpstr>Calibri</vt:lpstr>
      <vt:lpstr>Office ​​テーマ</vt:lpstr>
      <vt:lpstr>PowerPoint 프레젠테이션</vt:lpstr>
      <vt:lpstr>Objective</vt:lpstr>
      <vt:lpstr>Background </vt:lpstr>
      <vt:lpstr>Way Forward</vt:lpstr>
    </vt:vector>
  </TitlesOfParts>
  <Company>KDDI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임수환/책임연구원/차세대표준(연)ACS팀(suhwan.lim@lge.com)</cp:lastModifiedBy>
  <cp:revision>196</cp:revision>
  <dcterms:created xsi:type="dcterms:W3CDTF">2015-01-05T09:38:53Z</dcterms:created>
  <dcterms:modified xsi:type="dcterms:W3CDTF">2016-04-15T20:04:06Z</dcterms:modified>
</cp:coreProperties>
</file>