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13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#78bis	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San Jose Del </a:t>
            </a:r>
            <a:r>
              <a:rPr lang="en-GB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Cabo</a:t>
            </a: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Mexico, 11-15 April 2016 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Clarification of reference receiver for B5C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R4-161973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As per RAN1 agreed simulation assumptions in R1-157802, two options listed for reference receiver:</a:t>
            </a:r>
            <a:endParaRPr lang="zh-CN" altLang="zh-CN" dirty="0" smtClean="0"/>
          </a:p>
          <a:p>
            <a:pPr lvl="1"/>
            <a:r>
              <a:rPr lang="en-GB" altLang="zh-CN" i="1" dirty="0" smtClean="0"/>
              <a:t>ACK missed detection probability (1 %), NACK-to-ACK error probability (0.1%);  DTX-to-ACK probability 1%</a:t>
            </a:r>
            <a:endParaRPr lang="zh-CN" altLang="zh-CN" dirty="0" smtClean="0"/>
          </a:p>
          <a:p>
            <a:pPr lvl="1"/>
            <a:r>
              <a:rPr lang="en-GB" altLang="zh-CN" i="1" dirty="0" smtClean="0"/>
              <a:t>With CRC, in case CRC check fail </a:t>
            </a:r>
            <a:r>
              <a:rPr lang="en-GB" altLang="zh-CN" i="1" dirty="0" err="1" smtClean="0"/>
              <a:t>eNodeB</a:t>
            </a:r>
            <a:r>
              <a:rPr lang="en-GB" altLang="zh-CN" i="1" dirty="0" smtClean="0"/>
              <a:t> considers all bits as “NACK”</a:t>
            </a:r>
          </a:p>
          <a:p>
            <a:r>
              <a:rPr lang="en-GB" altLang="zh-CN" dirty="0" smtClean="0"/>
              <a:t>The reference receiver information is missing in RAN4 agreed WF R4-161221.</a:t>
            </a:r>
          </a:p>
          <a:p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Agreements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To ensure aligned simulation assumptions to facilitate the simulation calibration from different companies for B5C, we propose RAN4 agrees the following reference receiver:</a:t>
            </a:r>
          </a:p>
          <a:p>
            <a:pPr marL="742950" lvl="2" indent="-342900">
              <a:buFont typeface="Wingdings" pitchFamily="2" charset="2"/>
              <a:buChar char="ü"/>
            </a:pPr>
            <a:r>
              <a:rPr lang="en-US" altLang="zh-CN" dirty="0" smtClean="0"/>
              <a:t> </a:t>
            </a:r>
            <a:r>
              <a:rPr lang="en-GB" altLang="zh-CN" i="1" dirty="0" smtClean="0"/>
              <a:t>With CRC, in case CRC check fail </a:t>
            </a:r>
            <a:r>
              <a:rPr lang="en-GB" altLang="zh-CN" i="1" dirty="0" err="1" smtClean="0"/>
              <a:t>eNodeB</a:t>
            </a:r>
            <a:r>
              <a:rPr lang="en-GB" altLang="zh-CN" i="1" dirty="0" smtClean="0"/>
              <a:t> considers all bits as “NACK”</a:t>
            </a:r>
          </a:p>
          <a:p>
            <a:pPr marL="742950" lvl="2" indent="-342900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altLang="zh-CN" sz="2000" dirty="0" smtClean="0"/>
              <a:t>R4-161221 “WF on BS </a:t>
            </a:r>
            <a:r>
              <a:rPr lang="en-GB" altLang="zh-CN" sz="2000" dirty="0" err="1" smtClean="0"/>
              <a:t>demod</a:t>
            </a:r>
            <a:r>
              <a:rPr lang="en-GB" altLang="zh-CN" sz="2000" dirty="0" smtClean="0"/>
              <a:t> performance for new PUCCH formats”. </a:t>
            </a:r>
            <a:r>
              <a:rPr lang="en-US" altLang="zh-CN" sz="2000" dirty="0" smtClean="0"/>
              <a:t>Nokia Networks, Alcatel Lucent, Ericsson, NTT </a:t>
            </a:r>
            <a:r>
              <a:rPr lang="en-US" altLang="zh-CN" sz="2000" dirty="0" err="1" smtClean="0"/>
              <a:t>Docomo</a:t>
            </a:r>
            <a:r>
              <a:rPr lang="en-US" altLang="zh-CN" sz="2000" dirty="0" smtClean="0"/>
              <a:t>, Huawei.</a:t>
            </a:r>
            <a:endParaRPr lang="zh-CN" altLang="zh-CN" sz="2000" dirty="0" smtClean="0"/>
          </a:p>
          <a:p>
            <a:pPr marL="514350" lvl="0" indent="-514350">
              <a:buFont typeface="+mj-lt"/>
              <a:buAutoNum type="arabicPeriod"/>
            </a:pPr>
            <a:r>
              <a:rPr lang="en-GB" altLang="zh-CN" sz="2000" dirty="0" smtClean="0"/>
              <a:t>R1-157802 “Summary of agreements for LTE_CA_enh_b5C after RAN1 #83”. Nokia Networks, NTT DOCOMO, INC.,</a:t>
            </a:r>
            <a:endParaRPr lang="zh-CN" altLang="zh-CN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165</Words>
  <Application>Microsoft Office PowerPoint</Application>
  <PresentationFormat>全屏显示(4:3)</PresentationFormat>
  <Paragraphs>15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3GPP TSG-RAN WG4 Meeting #78bis   San Jose Del Cabo, Mexico, 11-15 April 2016 </vt:lpstr>
      <vt:lpstr>Background</vt:lpstr>
      <vt:lpstr>Agreements</vt:lpstr>
      <vt:lpstr>Reference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48</cp:revision>
  <dcterms:created xsi:type="dcterms:W3CDTF">2016-01-12T08:39:50Z</dcterms:created>
  <dcterms:modified xsi:type="dcterms:W3CDTF">2016-03-31T12:41:03Z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(3)lrOOT1zfRO4ocheUO9BGEJBLJl7916QV2AoWc62sgjTsafGeBC6zz32bGYN0ix86dA2YiibR
/vmdQjdT5DAlwpXxDlviFV3SHJJrcKv7FoZpzql1He154Fuw0s+FfBIzfCmvjGGo/skeab/c
FXOBULDmbYGa2GE8v35S6MkGDtfD8M1fcfM7OlePSgyeBqbl/WlyJ/EIMvVDGRdB3Jh4abju
7WJAXBxvBqXnjbSzYx</vt:lpwstr>
  </property>
  <property fmtid="{D5CDD505-2E9C-101B-9397-08002B2CF9AE}" pid="3" name="_2015_ms_pID_7253431">
    <vt:lpwstr>hW2uCHB9fObNXUcCDReI03L3mb949wqn8YbQA6+OU1LDxr/g8f8iiQ
3wnQIQ2pdMLGVbUDBFx1ejW3PzRltOYH4Wr18C0nPjFjRsYTpyLsaYmoP5FA+tadqfCtq89p
ELhkbs+pcWb+HVhNbXNMt72tzGqzbaChJOW0zqXKiIggniwBKK58EJ5MZ19bfhXuSUD6Hqdl
zTlilReQYfQesIVpWLrD+4HNgM+3emTLxhMK</vt:lpwstr>
  </property>
  <property fmtid="{D5CDD505-2E9C-101B-9397-08002B2CF9AE}" pid="4" name="_2015_ms_pID_7253432">
    <vt:lpwstr>qgjVBNL5fyQJzYbqOM4wlnE=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1458812096</vt:lpwstr>
  </property>
</Properties>
</file>