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sldIdLst>
    <p:sldId id="256" r:id="rId2"/>
    <p:sldId id="264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" y="1122363"/>
            <a:ext cx="12192001" cy="2387600"/>
          </a:xfrm>
        </p:spPr>
        <p:txBody>
          <a:bodyPr/>
          <a:lstStyle/>
          <a:p>
            <a:r>
              <a:rPr lang="en-US" dirty="0"/>
              <a:t>WF on </a:t>
            </a:r>
            <a:r>
              <a:rPr lang="en-US" dirty="0" smtClean="0"/>
              <a:t>eD2D </a:t>
            </a:r>
            <a:r>
              <a:rPr lang="en-US" dirty="0"/>
              <a:t>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Qualcomm, Intel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R4-162734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-1" y="-110"/>
            <a:ext cx="50618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78bis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San Jose Del Cabo, MX, Apr. 11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Apr. 15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2016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365126"/>
            <a:ext cx="10983686" cy="610920"/>
          </a:xfrm>
        </p:spPr>
        <p:txBody>
          <a:bodyPr/>
          <a:lstStyle/>
          <a:p>
            <a:r>
              <a:rPr lang="en-US" sz="3200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5" y="1109608"/>
            <a:ext cx="11702142" cy="5748391"/>
          </a:xfrm>
        </p:spPr>
        <p:txBody>
          <a:bodyPr>
            <a:normAutofit/>
          </a:bodyPr>
          <a:lstStyle/>
          <a:p>
            <a:r>
              <a:rPr lang="en-US" dirty="0" smtClean="0"/>
              <a:t>Agreements from RAN4 #78:</a:t>
            </a:r>
          </a:p>
          <a:p>
            <a:pPr lvl="1" hangingPunct="0"/>
            <a:r>
              <a:rPr lang="en-US" dirty="0" smtClean="0"/>
              <a:t>No </a:t>
            </a:r>
            <a:r>
              <a:rPr lang="en-US" dirty="0"/>
              <a:t>new demodulation performance requirement test needed for UE-NW relays.</a:t>
            </a:r>
          </a:p>
          <a:p>
            <a:pPr lvl="1"/>
            <a:r>
              <a:rPr lang="en-US" dirty="0"/>
              <a:t>No new demodulation performance requirement test needed for Group priority enhancement</a:t>
            </a:r>
            <a:r>
              <a:rPr lang="en-US" dirty="0" smtClean="0"/>
              <a:t>.</a:t>
            </a:r>
          </a:p>
          <a:p>
            <a:endParaRPr lang="en-US" i="1" dirty="0" smtClean="0"/>
          </a:p>
          <a:p>
            <a:r>
              <a:rPr lang="en-US" dirty="0" smtClean="0"/>
              <a:t>Agreements from RAN4 #78bis main session:</a:t>
            </a:r>
          </a:p>
          <a:p>
            <a:pPr lvl="1"/>
            <a:r>
              <a:rPr lang="en-US" dirty="0" smtClean="0"/>
              <a:t>Do </a:t>
            </a:r>
            <a:r>
              <a:rPr lang="en-US" dirty="0"/>
              <a:t>not define new UE demodulation test case to verify Inter Frequency and Inter PLMN D2D Discovery.</a:t>
            </a:r>
          </a:p>
          <a:p>
            <a:pPr lvl="1"/>
            <a:r>
              <a:rPr lang="en-US" dirty="0" smtClean="0"/>
              <a:t>Introduce </a:t>
            </a:r>
            <a:r>
              <a:rPr lang="en-US" dirty="0"/>
              <a:t>additional SDR tests with active </a:t>
            </a:r>
            <a:r>
              <a:rPr lang="en-US" dirty="0" err="1"/>
              <a:t>Sidelink</a:t>
            </a:r>
            <a:r>
              <a:rPr lang="en-US" dirty="0"/>
              <a:t> to verify no impacts on the CA DL performance in case of D2D Communication.</a:t>
            </a:r>
          </a:p>
          <a:p>
            <a:pPr lvl="2"/>
            <a:r>
              <a:rPr lang="en-US" dirty="0" smtClean="0"/>
              <a:t>For </a:t>
            </a:r>
            <a:r>
              <a:rPr lang="en-US" dirty="0"/>
              <a:t>CA capable UE, UE only needs to pass the CA SDR tests</a:t>
            </a:r>
            <a:r>
              <a:rPr lang="en-US" dirty="0" smtClean="0"/>
              <a:t>.</a:t>
            </a:r>
          </a:p>
          <a:p>
            <a:pPr lvl="2"/>
            <a:endParaRPr lang="en-US" dirty="0"/>
          </a:p>
          <a:p>
            <a:r>
              <a:rPr lang="en-US" dirty="0" smtClean="0"/>
              <a:t>Open issues:</a:t>
            </a:r>
          </a:p>
          <a:p>
            <a:pPr lvl="1"/>
            <a:r>
              <a:rPr lang="en-US" dirty="0" smtClean="0"/>
              <a:t>Demodulation performance for OOC Discovery </a:t>
            </a:r>
          </a:p>
          <a:p>
            <a:pPr lvl="1"/>
            <a:r>
              <a:rPr lang="en-US" dirty="0" smtClean="0"/>
              <a:t>Test for WAN SDR + active </a:t>
            </a:r>
            <a:r>
              <a:rPr lang="en-US" dirty="0" err="1" smtClean="0"/>
              <a:t>Sidelink</a:t>
            </a:r>
            <a:r>
              <a:rPr lang="en-US" dirty="0" smtClean="0"/>
              <a:t> Discovery to verify impact to WAN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18450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114" y="365126"/>
            <a:ext cx="10983686" cy="610920"/>
          </a:xfrm>
        </p:spPr>
        <p:txBody>
          <a:bodyPr/>
          <a:lstStyle/>
          <a:p>
            <a:r>
              <a:rPr lang="en-US" sz="3200" dirty="0" smtClean="0"/>
              <a:t>eD2D demodulation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0115" y="1109608"/>
            <a:ext cx="11702142" cy="5748391"/>
          </a:xfrm>
        </p:spPr>
        <p:txBody>
          <a:bodyPr>
            <a:normAutofit/>
          </a:bodyPr>
          <a:lstStyle/>
          <a:p>
            <a:r>
              <a:rPr lang="en-US" dirty="0" smtClean="0"/>
              <a:t>Proposal 1: No new test for WAN SDR with active </a:t>
            </a:r>
            <a:r>
              <a:rPr lang="en-US" dirty="0" err="1" smtClean="0"/>
              <a:t>Sidelink</a:t>
            </a:r>
            <a:r>
              <a:rPr lang="en-US" dirty="0" smtClean="0"/>
              <a:t> Discovery needed if concurrency requirements (interruption test) is verified as a part of RRM tests.</a:t>
            </a:r>
          </a:p>
          <a:p>
            <a:endParaRPr lang="en-US" dirty="0"/>
          </a:p>
          <a:p>
            <a:r>
              <a:rPr lang="en-US" dirty="0"/>
              <a:t>Proposal </a:t>
            </a:r>
            <a:r>
              <a:rPr lang="en-US" dirty="0" smtClean="0"/>
              <a:t>2: </a:t>
            </a:r>
            <a:r>
              <a:rPr lang="en-US" dirty="0"/>
              <a:t>FFS if no new demodulation performance test needed for OOC discovery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6457</TotalTime>
  <Words>193</Words>
  <Application>Microsoft Office PowerPoint</Application>
  <PresentationFormat>Widescreen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Calibri Light</vt:lpstr>
      <vt:lpstr>Office Theme</vt:lpstr>
      <vt:lpstr>WF on eD2D demodulation requirements</vt:lpstr>
      <vt:lpstr>Background</vt:lpstr>
      <vt:lpstr>eD2D demodulation performance requirements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182</cp:revision>
  <dcterms:created xsi:type="dcterms:W3CDTF">2014-10-07T03:17:11Z</dcterms:created>
  <dcterms:modified xsi:type="dcterms:W3CDTF">2016-04-15T14:39:36Z</dcterms:modified>
</cp:coreProperties>
</file>